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191000" cy="655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2400"/>
            <a:ext cx="4495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2016-03-01T17:09:18Z</dcterms:modified>
</cp:coreProperties>
</file>