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8238" y="347663"/>
            <a:ext cx="686752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2019-08-16T19:55:02Z</dcterms:modified>
</cp:coreProperties>
</file>