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70058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7338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52400"/>
            <a:ext cx="4181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52400"/>
            <a:ext cx="2314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6400800"/>
            <a:ext cx="258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2015-01-21T08:31:28Z</dcterms:modified>
</cp:coreProperties>
</file>