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EN-06.2020 -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027" name="Picture 3" descr="C:\Users\Teodora\Pictures\EN-06.2020 -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odora\Pictures\Barem - EN-06.2020 -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</p:spPr>
      </p:pic>
      <p:pic>
        <p:nvPicPr>
          <p:cNvPr id="2051" name="Picture 3" descr="C:\Users\Teodora\Pictures\Barem - EN-06.2020 -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-1"/>
            <a:ext cx="44958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3</cp:revision>
  <dcterms:created xsi:type="dcterms:W3CDTF">2006-08-16T00:00:00Z</dcterms:created>
  <dcterms:modified xsi:type="dcterms:W3CDTF">2020-06-18T10:40:57Z</dcterms:modified>
</cp:coreProperties>
</file>