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80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267200"/>
            <a:ext cx="53054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0"/>
            <a:ext cx="44196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05725" y="6591300"/>
            <a:ext cx="1438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5725" y="6591300"/>
            <a:ext cx="1438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 descr="C:\Users\Teodora\Pictures\g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263" y="284163"/>
            <a:ext cx="8497887" cy="6288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2018-01-25T08:14:22Z</dcterms:modified>
</cp:coreProperties>
</file>