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Imagini pentru citate despre matematicÄ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Imagini pentru citate despre matematicÄ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0"/>
            <a:ext cx="2633522" cy="1314451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04800" y="381000"/>
            <a:ext cx="85163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o-RO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Citate despre matematică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030" name="Picture 6" descr="Imagini pentru citate despre matematicÄ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1676400"/>
            <a:ext cx="1812094" cy="1905000"/>
          </a:xfrm>
          <a:prstGeom prst="rect">
            <a:avLst/>
          </a:prstGeom>
          <a:noFill/>
        </p:spPr>
      </p:pic>
      <p:pic>
        <p:nvPicPr>
          <p:cNvPr id="1032" name="Picture 8" descr="Imagini pentru citate despre matematicÄ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0400" y="1676400"/>
            <a:ext cx="1905000" cy="1447800"/>
          </a:xfrm>
          <a:prstGeom prst="rect">
            <a:avLst/>
          </a:prstGeom>
          <a:noFill/>
        </p:spPr>
      </p:pic>
      <p:pic>
        <p:nvPicPr>
          <p:cNvPr id="1034" name="Picture 10" descr="Imagine similarÄ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53000" y="1676400"/>
            <a:ext cx="1905000" cy="1447800"/>
          </a:xfrm>
          <a:prstGeom prst="rect">
            <a:avLst/>
          </a:prstGeom>
          <a:noFill/>
        </p:spPr>
      </p:pic>
      <p:pic>
        <p:nvPicPr>
          <p:cNvPr id="1036" name="Picture 12" descr="Imagine similarÄ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" y="2819400"/>
            <a:ext cx="2590800" cy="1390650"/>
          </a:xfrm>
          <a:prstGeom prst="rect">
            <a:avLst/>
          </a:prstGeom>
          <a:noFill/>
        </p:spPr>
      </p:pic>
      <p:pic>
        <p:nvPicPr>
          <p:cNvPr id="1038" name="Picture 14" descr="Imagini pentru citate despre matematicÄ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86600" y="3276600"/>
            <a:ext cx="1905000" cy="1524000"/>
          </a:xfrm>
          <a:prstGeom prst="rect">
            <a:avLst/>
          </a:prstGeom>
          <a:noFill/>
        </p:spPr>
      </p:pic>
      <p:pic>
        <p:nvPicPr>
          <p:cNvPr id="1040" name="Picture 16" descr="Imagini pentru citate despre matematicÄ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724400" y="3429000"/>
            <a:ext cx="2262499" cy="1295400"/>
          </a:xfrm>
          <a:prstGeom prst="rect">
            <a:avLst/>
          </a:prstGeom>
          <a:noFill/>
        </p:spPr>
      </p:pic>
      <p:pic>
        <p:nvPicPr>
          <p:cNvPr id="1042" name="Picture 18" descr="Imagini pentru citate despre matematicÄ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334000" y="4876800"/>
            <a:ext cx="2971800" cy="1714500"/>
          </a:xfrm>
          <a:prstGeom prst="rect">
            <a:avLst/>
          </a:prstGeom>
          <a:noFill/>
        </p:spPr>
      </p:pic>
      <p:pic>
        <p:nvPicPr>
          <p:cNvPr id="1044" name="Picture 20" descr="Imagini pentru citate despre matematicÄ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295400" y="4267200"/>
            <a:ext cx="3276600" cy="23919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5</cp:revision>
  <dcterms:created xsi:type="dcterms:W3CDTF">2006-08-16T00:00:00Z</dcterms:created>
  <dcterms:modified xsi:type="dcterms:W3CDTF">2018-03-27T19:58:34Z</dcterms:modified>
</cp:coreProperties>
</file>