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F758-CC65-4DEC-B2BB-6B9166CEF2C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9721-794C-4A1B-9E14-D9671A1A3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2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F758-CC65-4DEC-B2BB-6B9166CEF2C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9721-794C-4A1B-9E14-D9671A1A3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9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F758-CC65-4DEC-B2BB-6B9166CEF2C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9721-794C-4A1B-9E14-D9671A1A3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7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F758-CC65-4DEC-B2BB-6B9166CEF2C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9721-794C-4A1B-9E14-D9671A1A3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6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F758-CC65-4DEC-B2BB-6B9166CEF2C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9721-794C-4A1B-9E14-D9671A1A3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F758-CC65-4DEC-B2BB-6B9166CEF2C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9721-794C-4A1B-9E14-D9671A1A3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5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F758-CC65-4DEC-B2BB-6B9166CEF2C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9721-794C-4A1B-9E14-D9671A1A3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F758-CC65-4DEC-B2BB-6B9166CEF2C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9721-794C-4A1B-9E14-D9671A1A3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3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F758-CC65-4DEC-B2BB-6B9166CEF2C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9721-794C-4A1B-9E14-D9671A1A3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7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F758-CC65-4DEC-B2BB-6B9166CEF2C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9721-794C-4A1B-9E14-D9671A1A3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0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F758-CC65-4DEC-B2BB-6B9166CEF2C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9721-794C-4A1B-9E14-D9671A1A3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FF758-CC65-4DEC-B2BB-6B9166CEF2C4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29721-794C-4A1B-9E14-D9671A1A3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856984" cy="66316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47667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87824" y="672429"/>
            <a:ext cx="2736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NUMAI ASTAZI!!!</a:t>
            </a:r>
          </a:p>
          <a:p>
            <a:pPr algn="ctr"/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OFERTA DE NEREFUZAT!</a:t>
            </a:r>
          </a:p>
          <a:p>
            <a:pPr algn="ctr"/>
            <a:endParaRPr lang="en-US" b="1" i="1" u="sng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Daca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veti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cumpara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astazi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06.11.2016,  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gresie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valoare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120 lei 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veti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 LOC 3 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metrii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patrati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parchet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</a:p>
          <a:p>
            <a:pPr algn="ctr"/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 RATATI!!</a:t>
            </a:r>
          </a:p>
          <a:p>
            <a:pPr algn="ctr"/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err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steptam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magazinele</a:t>
            </a:r>
            <a:endParaRPr lang="en-US" b="1" i="1" u="sng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din 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toata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tara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 </a:t>
            </a:r>
          </a:p>
          <a:p>
            <a:pPr algn="ctr"/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544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2016-11-06T16:38:35Z</dcterms:created>
  <dcterms:modified xsi:type="dcterms:W3CDTF">2016-11-06T16:47:45Z</dcterms:modified>
</cp:coreProperties>
</file>