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1"/>
            <a:ext cx="516255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533400"/>
            <a:ext cx="44291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476375"/>
            <a:ext cx="403860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2019-06-09T14:54:13Z</dcterms:modified>
</cp:coreProperties>
</file>