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20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94173-58D4-4877-BA50-C58CD34B1AB5}" type="datetimeFigureOut">
              <a:rPr lang="en-US" smtClean="0"/>
              <a:t>01/02/2014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E642A8-DA03-45DE-92FA-B02FB4D19C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2014-02-01T07:16:35Z</dcterms:created>
  <dcterms:modified xsi:type="dcterms:W3CDTF">2014-02-01T07:17:36Z</dcterms:modified>
</cp:coreProperties>
</file>