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mathematicalvariety.blogspot.com/2019/03/scoala-altfel-201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odora\Pictures\imagini\Școala Altfel, 2019\P13606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66801"/>
            <a:ext cx="7772400" cy="4571999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28600"/>
            <a:ext cx="8153400" cy="80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066800" y="5638800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http://mathematicalvariety.blogspot.com/2019/03/scoala-altfel-2019.html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6172200"/>
            <a:ext cx="1581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2019-03-27T20:19:45Z</dcterms:modified>
</cp:coreProperties>
</file>