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A8960-7B0C-4E22-B05F-291C4A494BE8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8A309-80CB-474A-9739-48E92F3FC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62000"/>
            <a:ext cx="7196138" cy="540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2020-05-02T19:52:40Z</dcterms:modified>
</cp:coreProperties>
</file>