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0"/>
            <a:ext cx="4119563" cy="33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667000"/>
            <a:ext cx="4114800" cy="335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447800" y="3048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Fracții ordinare, fracții zecimale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6324600"/>
            <a:ext cx="1933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172200"/>
            <a:ext cx="1933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81000" y="228600"/>
            <a:ext cx="853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Corpuri geometrice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371600"/>
            <a:ext cx="15335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371600"/>
            <a:ext cx="15906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1447800"/>
            <a:ext cx="2195512" cy="264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ube 6"/>
          <p:cNvSpPr/>
          <p:nvPr/>
        </p:nvSpPr>
        <p:spPr>
          <a:xfrm>
            <a:off x="838200" y="3124200"/>
            <a:ext cx="1676400" cy="76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1143000" y="4648200"/>
            <a:ext cx="914400" cy="1524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1371600"/>
            <a:ext cx="2058742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2971800"/>
            <a:ext cx="215494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57800" y="2819400"/>
            <a:ext cx="1304586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4495800"/>
            <a:ext cx="1210954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57600" y="4419600"/>
            <a:ext cx="1295399" cy="181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29200" y="4648200"/>
            <a:ext cx="1600200" cy="156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4800" y="1143000"/>
            <a:ext cx="9435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6019800"/>
            <a:ext cx="1933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133600"/>
            <a:ext cx="26003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81200" y="457200"/>
            <a:ext cx="5102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Figuri geometrice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057400"/>
            <a:ext cx="42767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953000" y="22860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495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838200" y="4343400"/>
            <a:ext cx="6858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>
            <a:off x="3124200" y="4343400"/>
            <a:ext cx="13716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4800600" y="434340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477000" y="4724400"/>
            <a:ext cx="23622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33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914400"/>
            <a:ext cx="91535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04800"/>
            <a:ext cx="5562600" cy="51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33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24288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81000"/>
            <a:ext cx="24288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810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2362200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2286000"/>
            <a:ext cx="18383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4800600"/>
            <a:ext cx="19907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4572000"/>
            <a:ext cx="30194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29200" y="2362200"/>
            <a:ext cx="36671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2017-03-31T00:29:58Z</dcterms:modified>
</cp:coreProperties>
</file>