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3813"/>
            <a:ext cx="9143999" cy="690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0"/>
            <a:ext cx="9134475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2019-10-29T05:01:29Z</dcterms:modified>
</cp:coreProperties>
</file>