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68" d="100"/>
          <a:sy n="68" d="100"/>
        </p:scale>
        <p:origin x="-211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odora\Pictures\Merry-Christmas-In-Different-Langu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429000"/>
            <a:ext cx="4038600" cy="3276600"/>
          </a:xfrm>
          <a:prstGeom prst="rect">
            <a:avLst/>
          </a:prstGeom>
          <a:noFill/>
        </p:spPr>
      </p:pic>
      <p:pic>
        <p:nvPicPr>
          <p:cNvPr id="1028" name="Picture 4" descr="C:\Users\Teodora\Pictures\merry-christmas-in-european-langu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52400"/>
            <a:ext cx="3400425" cy="3175474"/>
          </a:xfrm>
          <a:prstGeom prst="rect">
            <a:avLst/>
          </a:prstGeom>
          <a:noFill/>
        </p:spPr>
      </p:pic>
      <p:pic>
        <p:nvPicPr>
          <p:cNvPr id="1029" name="Picture 5" descr="C:\Users\Teodora\Pictures\descărca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594647">
            <a:off x="242492" y="582321"/>
            <a:ext cx="2614429" cy="1665419"/>
          </a:xfrm>
          <a:prstGeom prst="rect">
            <a:avLst/>
          </a:prstGeom>
          <a:noFill/>
        </p:spPr>
      </p:pic>
      <p:pic>
        <p:nvPicPr>
          <p:cNvPr id="1030" name="Picture 6" descr="C:\Users\Teodora\Pictures\felicitari-si-craciun-ferici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3124200"/>
            <a:ext cx="2523269" cy="3564351"/>
          </a:xfrm>
          <a:prstGeom prst="rect">
            <a:avLst/>
          </a:prstGeom>
          <a:noFill/>
        </p:spPr>
      </p:pic>
      <p:pic>
        <p:nvPicPr>
          <p:cNvPr id="1031" name="Picture 7" descr="C:\Users\Teodora\Pictures\Un-Craciun-Fericit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52400"/>
            <a:ext cx="2274210" cy="2895600"/>
          </a:xfrm>
          <a:prstGeom prst="rect">
            <a:avLst/>
          </a:prstGeom>
          <a:noFill/>
        </p:spPr>
      </p:pic>
      <p:pic>
        <p:nvPicPr>
          <p:cNvPr id="1032" name="Picture 8" descr="C:\Users\Teodora\Pictures\Folder nou\Moș Crăciun, 2017\images (4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52400"/>
            <a:ext cx="1066800" cy="896241"/>
          </a:xfrm>
          <a:prstGeom prst="rect">
            <a:avLst/>
          </a:prstGeom>
          <a:noFill/>
        </p:spPr>
      </p:pic>
      <p:pic>
        <p:nvPicPr>
          <p:cNvPr id="1034" name="Picture 10" descr="C:\Users\Teodora\Pictures\Folder nou\Moș Crăciun, 2017\30de048a66615f20824b163a2f50affb--snowman-clipart-school-pictur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1752600"/>
            <a:ext cx="914400" cy="1219200"/>
          </a:xfrm>
          <a:prstGeom prst="rect">
            <a:avLst/>
          </a:prstGeom>
          <a:noFill/>
        </p:spPr>
      </p:pic>
      <p:pic>
        <p:nvPicPr>
          <p:cNvPr id="11" name="Picture 2" descr="C:\Users\Teodora\Pictures\9fbfb7f3b509cfda_800x800ar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2819400"/>
            <a:ext cx="2162960" cy="2819400"/>
          </a:xfrm>
          <a:prstGeom prst="rect">
            <a:avLst/>
          </a:prstGeom>
          <a:noFill/>
        </p:spPr>
      </p:pic>
      <p:pic>
        <p:nvPicPr>
          <p:cNvPr id="1035" name="Picture 11" descr="C:\Users\Teodora\Pictures\Folder nou\Moș Crăciun, 2017\290679-744321xrptzy9kjw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5638800"/>
            <a:ext cx="19050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3</cp:revision>
  <dcterms:created xsi:type="dcterms:W3CDTF">2006-08-16T00:00:00Z</dcterms:created>
  <dcterms:modified xsi:type="dcterms:W3CDTF">2017-12-24T15:42:44Z</dcterms:modified>
</cp:coreProperties>
</file>