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64" d="100"/>
          <a:sy n="64" d="100"/>
        </p:scale>
        <p:origin x="-15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20187998">
            <a:off x="-105283" y="872258"/>
            <a:ext cx="44524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o-RO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Aranjamente de 4 obiecte luate câte 2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741640">
            <a:off x="4846254" y="1032395"/>
            <a:ext cx="44208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o-RO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Combinări de 4 obiecte luate câte 2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1"/>
            <a:ext cx="3505200" cy="625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14400"/>
            <a:ext cx="3681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63246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2022-10-05T09:41:49Z</dcterms:modified>
</cp:coreProperties>
</file>