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1336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/>
              <a:t>                  </a:t>
            </a:r>
            <a:r>
              <a:rPr lang="it-IT" dirty="0" smtClean="0"/>
              <a:t>Materiale </a:t>
            </a:r>
            <a:r>
              <a:rPr lang="it-IT" dirty="0" smtClean="0"/>
              <a:t>video pot fi văzute la adresa</a:t>
            </a:r>
            <a:r>
              <a:rPr lang="it-IT" dirty="0" smtClean="0"/>
              <a:t>:</a:t>
            </a:r>
            <a:endParaRPr lang="ro-RO" dirty="0" smtClean="0"/>
          </a:p>
          <a:p>
            <a:endParaRPr lang="it-IT" dirty="0" smtClean="0"/>
          </a:p>
          <a:p>
            <a:r>
              <a:rPr lang="it-IT" dirty="0" smtClean="0"/>
              <a:t>http://www.mathematicalvariety.blogspot.ro/2016/04/scoala-altfel-18-22-aprilie-2016.html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609600" y="685800"/>
            <a:ext cx="771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Școala Altfel, 2016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2016-04-22T14:30:28Z</dcterms:modified>
</cp:coreProperties>
</file>