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3"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118506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8F1DF-B397-4377-A414-B792191EF811}"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124160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262040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8D61-D4F7-4730-A533-D21970C6AA7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56648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396247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38F1DF-B397-4377-A414-B792191EF811}" type="datetimeFigureOut">
              <a:rPr lang="en-US" smtClean="0"/>
              <a:t>11/5/2014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1506805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38F1DF-B397-4377-A414-B792191EF811}" type="datetimeFigureOut">
              <a:rPr lang="en-US" smtClean="0"/>
              <a:t>11/5/2014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768426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211951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90979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245388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310543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38F1DF-B397-4377-A414-B792191EF811}"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372983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38F1DF-B397-4377-A414-B792191EF811}"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392290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324294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219689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538F1DF-B397-4377-A414-B792191EF811}" type="datetimeFigureOut">
              <a:rPr lang="en-US" smtClean="0"/>
              <a:t>11/5/2014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15271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8F1DF-B397-4377-A414-B792191EF811}"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8D61-D4F7-4730-A533-D21970C6AA72}" type="slidenum">
              <a:rPr lang="en-US" smtClean="0"/>
              <a:t>‹#›</a:t>
            </a:fld>
            <a:endParaRPr lang="en-US"/>
          </a:p>
        </p:txBody>
      </p:sp>
    </p:spTree>
    <p:extLst>
      <p:ext uri="{BB962C8B-B14F-4D97-AF65-F5344CB8AC3E}">
        <p14:creationId xmlns:p14="http://schemas.microsoft.com/office/powerpoint/2010/main" val="107451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538F1DF-B397-4377-A414-B792191EF811}" type="datetimeFigureOut">
              <a:rPr lang="en-US" smtClean="0"/>
              <a:t>11/5/2014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1F8D61-D4F7-4730-A533-D21970C6AA72}" type="slidenum">
              <a:rPr lang="en-US" smtClean="0"/>
              <a:t>‹#›</a:t>
            </a:fld>
            <a:endParaRPr lang="en-US"/>
          </a:p>
        </p:txBody>
      </p:sp>
    </p:spTree>
    <p:extLst>
      <p:ext uri="{BB962C8B-B14F-4D97-AF65-F5344CB8AC3E}">
        <p14:creationId xmlns:p14="http://schemas.microsoft.com/office/powerpoint/2010/main" val="120703745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05720"/>
            <a:ext cx="14029899" cy="2128578"/>
          </a:xfrm>
        </p:spPr>
        <p:txBody>
          <a:bodyPr/>
          <a:lstStyle/>
          <a:p>
            <a:r>
              <a:rPr lang="en-US" dirty="0" smtClean="0"/>
              <a:t>      </a:t>
            </a:r>
            <a:r>
              <a:rPr lang="en-US" dirty="0" err="1" smtClean="0"/>
              <a:t>Obiective</a:t>
            </a:r>
            <a:r>
              <a:rPr lang="en-US" dirty="0" smtClean="0"/>
              <a:t> </a:t>
            </a:r>
            <a:r>
              <a:rPr lang="en-US" dirty="0" err="1" smtClean="0"/>
              <a:t>turistice</a:t>
            </a:r>
            <a:r>
              <a:rPr lang="en-US" dirty="0" smtClean="0"/>
              <a:t> </a:t>
            </a:r>
            <a:endParaRPr lang="en-US" dirty="0"/>
          </a:p>
        </p:txBody>
      </p:sp>
      <p:pic>
        <p:nvPicPr>
          <p:cNvPr id="3" name="fileshare_Gheorghe Zamfir - El Condor Pasa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32095" y="176284"/>
            <a:ext cx="609600" cy="609600"/>
          </a:xfrm>
          <a:prstGeom prst="rect">
            <a:avLst/>
          </a:prstGeom>
        </p:spPr>
      </p:pic>
    </p:spTree>
    <p:extLst>
      <p:ext uri="{BB962C8B-B14F-4D97-AF65-F5344CB8AC3E}">
        <p14:creationId xmlns:p14="http://schemas.microsoft.com/office/powerpoint/2010/main" val="1488655089"/>
      </p:ext>
    </p:extLst>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
                                        <p:tgtEl>
                                          <p:spTgt spid="2"/>
                                        </p:tgtEl>
                                      </p:cBhvr>
                                    </p:animEffect>
                                    <p:anim calcmode="lin" valueType="num">
                                      <p:cBhvr>
                                        <p:cTn id="11" dur="10" fill="hold"/>
                                        <p:tgtEl>
                                          <p:spTgt spid="2"/>
                                        </p:tgtEl>
                                        <p:attrNameLst>
                                          <p:attrName>ppt_x</p:attrName>
                                        </p:attrNameLst>
                                      </p:cBhvr>
                                      <p:tavLst>
                                        <p:tav tm="0">
                                          <p:val>
                                            <p:strVal val="#ppt_x"/>
                                          </p:val>
                                        </p:tav>
                                        <p:tav tm="100000">
                                          <p:val>
                                            <p:strVal val="#ppt_x"/>
                                          </p:val>
                                        </p:tav>
                                      </p:tavLst>
                                    </p:anim>
                                    <p:anim calcmode="lin" valueType="num">
                                      <p:cBhvr>
                                        <p:cTn id="12" dur="1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5675127"/>
          </a:xfrm>
        </p:spPr>
        <p:txBody>
          <a:bodyPr/>
          <a:lstStyle/>
          <a:p>
            <a:r>
              <a:rPr lang="en-US" dirty="0" smtClean="0"/>
              <a:t> </a:t>
            </a:r>
            <a:r>
              <a:rPr lang="en-US" sz="3200" dirty="0" smtClean="0"/>
              <a:t>Tara </a:t>
            </a:r>
            <a:r>
              <a:rPr lang="en-US" sz="3200" dirty="0" err="1" smtClean="0"/>
              <a:t>noastra,Romania,este</a:t>
            </a:r>
            <a:r>
              <a:rPr lang="en-US" sz="3200" dirty="0" smtClean="0"/>
              <a:t> </a:t>
            </a:r>
            <a:r>
              <a:rPr lang="en-US" sz="3200" dirty="0" err="1" smtClean="0"/>
              <a:t>frumoasa,bogata</a:t>
            </a:r>
            <a:r>
              <a:rPr lang="en-US" sz="3200" dirty="0" smtClean="0"/>
              <a:t> in </a:t>
            </a:r>
            <a:r>
              <a:rPr lang="en-US" sz="3200" dirty="0" err="1" smtClean="0"/>
              <a:t>munti,paduri</a:t>
            </a:r>
            <a:r>
              <a:rPr lang="en-US" sz="3200" dirty="0" smtClean="0"/>
              <a:t>. Romania </a:t>
            </a:r>
            <a:r>
              <a:rPr lang="en-US" sz="3200" dirty="0" err="1" smtClean="0"/>
              <a:t>este</a:t>
            </a:r>
            <a:r>
              <a:rPr lang="en-US" sz="3200" dirty="0" smtClean="0"/>
              <a:t> </a:t>
            </a:r>
            <a:r>
              <a:rPr lang="en-US" sz="3200" dirty="0" err="1" smtClean="0"/>
              <a:t>plina</a:t>
            </a:r>
            <a:r>
              <a:rPr lang="en-US" sz="3200" dirty="0" smtClean="0"/>
              <a:t> de </a:t>
            </a:r>
            <a:r>
              <a:rPr lang="en-US" sz="3200" dirty="0" err="1" smtClean="0"/>
              <a:t>istorie</a:t>
            </a:r>
            <a:r>
              <a:rPr lang="en-US" sz="3200" dirty="0" smtClean="0"/>
              <a:t>. </a:t>
            </a:r>
            <a:r>
              <a:rPr lang="en-US" sz="3200" dirty="0" err="1" smtClean="0"/>
              <a:t>Noi,romanii,trebuie</a:t>
            </a:r>
            <a:r>
              <a:rPr lang="en-US" sz="3200" dirty="0" smtClean="0"/>
              <a:t> </a:t>
            </a:r>
            <a:r>
              <a:rPr lang="en-US" sz="3200" dirty="0" err="1" smtClean="0"/>
              <a:t>sa</a:t>
            </a:r>
            <a:r>
              <a:rPr lang="en-US" sz="3200" dirty="0" smtClean="0"/>
              <a:t> </a:t>
            </a:r>
            <a:r>
              <a:rPr lang="en-US" sz="3200" dirty="0" err="1" smtClean="0"/>
              <a:t>realizam</a:t>
            </a:r>
            <a:r>
              <a:rPr lang="en-US" sz="3200" dirty="0" smtClean="0"/>
              <a:t> ca </a:t>
            </a:r>
            <a:r>
              <a:rPr lang="en-US" sz="3200" dirty="0" err="1" smtClean="0"/>
              <a:t>avem</a:t>
            </a:r>
            <a:r>
              <a:rPr lang="en-US" sz="3200" dirty="0" smtClean="0"/>
              <a:t> o </a:t>
            </a:r>
            <a:r>
              <a:rPr lang="en-US" sz="3200" dirty="0" err="1" smtClean="0"/>
              <a:t>tara</a:t>
            </a:r>
            <a:r>
              <a:rPr lang="en-US" sz="3200" dirty="0" smtClean="0"/>
              <a:t> </a:t>
            </a:r>
            <a:r>
              <a:rPr lang="en-US" sz="3200" dirty="0" err="1" smtClean="0"/>
              <a:t>bogata</a:t>
            </a:r>
            <a:r>
              <a:rPr lang="en-US" sz="3200" dirty="0" smtClean="0"/>
              <a:t>. </a:t>
            </a:r>
            <a:r>
              <a:rPr lang="en-US" sz="3200" dirty="0" err="1" smtClean="0"/>
              <a:t>Avem</a:t>
            </a:r>
            <a:r>
              <a:rPr lang="en-US" sz="3200" dirty="0" smtClean="0"/>
              <a:t> </a:t>
            </a:r>
            <a:r>
              <a:rPr lang="en-US" sz="3200" dirty="0" err="1" smtClean="0"/>
              <a:t>muntii,Carpatii,o</a:t>
            </a:r>
            <a:r>
              <a:rPr lang="en-US" sz="3200" dirty="0" smtClean="0"/>
              <a:t> parte din </a:t>
            </a:r>
            <a:r>
              <a:rPr lang="en-US" sz="3200" dirty="0" err="1" smtClean="0"/>
              <a:t>cel</a:t>
            </a:r>
            <a:r>
              <a:rPr lang="en-US" sz="3200" dirty="0" smtClean="0"/>
              <a:t> </a:t>
            </a:r>
            <a:r>
              <a:rPr lang="en-US" sz="3200" dirty="0" err="1" smtClean="0"/>
              <a:t>mai</a:t>
            </a:r>
            <a:r>
              <a:rPr lang="en-US" sz="3200" dirty="0" smtClean="0"/>
              <a:t> mare </a:t>
            </a:r>
            <a:r>
              <a:rPr lang="en-US" sz="3200" dirty="0" err="1" smtClean="0"/>
              <a:t>fluviu,Dunarea,parcurge</a:t>
            </a:r>
            <a:r>
              <a:rPr lang="en-US" sz="3200" dirty="0" smtClean="0"/>
              <a:t> </a:t>
            </a:r>
            <a:r>
              <a:rPr lang="en-US" sz="3200" dirty="0" err="1" smtClean="0"/>
              <a:t>tara</a:t>
            </a:r>
            <a:r>
              <a:rPr lang="en-US" sz="3200" dirty="0" smtClean="0"/>
              <a:t> </a:t>
            </a:r>
            <a:r>
              <a:rPr lang="en-US" sz="3200" dirty="0" err="1" smtClean="0"/>
              <a:t>noastra,avem</a:t>
            </a:r>
            <a:r>
              <a:rPr lang="en-US" sz="3200" dirty="0" smtClean="0"/>
              <a:t> </a:t>
            </a:r>
            <a:r>
              <a:rPr lang="en-US" sz="3200" dirty="0" err="1" smtClean="0"/>
              <a:t>marea</a:t>
            </a:r>
            <a:r>
              <a:rPr lang="en-US" sz="3200" dirty="0" smtClean="0"/>
              <a:t> </a:t>
            </a:r>
            <a:r>
              <a:rPr lang="en-US" sz="3200" dirty="0" err="1" smtClean="0"/>
              <a:t>Neagra</a:t>
            </a:r>
            <a:r>
              <a:rPr lang="en-US" sz="3200" dirty="0" smtClean="0"/>
              <a:t>. </a:t>
            </a:r>
            <a:r>
              <a:rPr lang="en-US" sz="3200" dirty="0" err="1" smtClean="0"/>
              <a:t>Avem</a:t>
            </a:r>
            <a:r>
              <a:rPr lang="en-US" sz="3200" dirty="0" smtClean="0"/>
              <a:t> de </a:t>
            </a:r>
            <a:r>
              <a:rPr lang="en-US" sz="3200" dirty="0" err="1" smtClean="0"/>
              <a:t>toate</a:t>
            </a:r>
            <a:r>
              <a:rPr lang="en-US" sz="3200" dirty="0" smtClean="0"/>
              <a:t>…</a:t>
            </a:r>
            <a:r>
              <a:rPr lang="en-US" sz="3200" dirty="0" err="1" smtClean="0"/>
              <a:t>dar</a:t>
            </a:r>
            <a:r>
              <a:rPr lang="en-US" sz="3200" dirty="0" smtClean="0"/>
              <a:t> nu </a:t>
            </a:r>
            <a:r>
              <a:rPr lang="en-US" sz="3200" dirty="0" err="1" smtClean="0"/>
              <a:t>stim</a:t>
            </a:r>
            <a:r>
              <a:rPr lang="en-US" sz="3200" dirty="0" smtClean="0"/>
              <a:t> </a:t>
            </a:r>
            <a:r>
              <a:rPr lang="en-US" sz="3200" dirty="0" err="1" smtClean="0"/>
              <a:t>sa</a:t>
            </a:r>
            <a:r>
              <a:rPr lang="en-US" sz="3200" dirty="0" smtClean="0"/>
              <a:t> </a:t>
            </a:r>
            <a:r>
              <a:rPr lang="en-US" sz="3200" dirty="0" err="1" smtClean="0"/>
              <a:t>pretium</a:t>
            </a:r>
            <a:r>
              <a:rPr lang="en-US" sz="3200" dirty="0" smtClean="0"/>
              <a:t>. Este </a:t>
            </a:r>
            <a:r>
              <a:rPr lang="en-US" sz="3200" dirty="0" err="1" smtClean="0"/>
              <a:t>dureros</a:t>
            </a:r>
            <a:r>
              <a:rPr lang="en-US" sz="3200" dirty="0" smtClean="0"/>
              <a:t> </a:t>
            </a:r>
            <a:r>
              <a:rPr lang="en-US" sz="3200" dirty="0" err="1" smtClean="0"/>
              <a:t>sa</a:t>
            </a:r>
            <a:r>
              <a:rPr lang="en-US" sz="3200" dirty="0" smtClean="0"/>
              <a:t> </a:t>
            </a:r>
            <a:r>
              <a:rPr lang="en-US" sz="3200" dirty="0" err="1" smtClean="0"/>
              <a:t>stii</a:t>
            </a:r>
            <a:r>
              <a:rPr lang="en-US" sz="3200" dirty="0" smtClean="0"/>
              <a:t> ca </a:t>
            </a:r>
            <a:r>
              <a:rPr lang="en-US" sz="3200" dirty="0" err="1" smtClean="0"/>
              <a:t>stramosii</a:t>
            </a:r>
            <a:r>
              <a:rPr lang="en-US" sz="3200" dirty="0" smtClean="0"/>
              <a:t> </a:t>
            </a:r>
            <a:r>
              <a:rPr lang="en-US" sz="3200" dirty="0" err="1" smtClean="0"/>
              <a:t>nostri</a:t>
            </a:r>
            <a:r>
              <a:rPr lang="en-US" sz="3200" dirty="0" smtClean="0"/>
              <a:t> au </a:t>
            </a:r>
            <a:r>
              <a:rPr lang="en-US" sz="3200" dirty="0" err="1" smtClean="0"/>
              <a:t>luptat</a:t>
            </a:r>
            <a:r>
              <a:rPr lang="en-US" sz="3200" dirty="0" smtClean="0"/>
              <a:t> </a:t>
            </a:r>
            <a:r>
              <a:rPr lang="en-US" sz="3200" dirty="0" err="1" smtClean="0"/>
              <a:t>pentru</a:t>
            </a:r>
            <a:r>
              <a:rPr lang="en-US" sz="3200" dirty="0" smtClean="0"/>
              <a:t> </a:t>
            </a:r>
            <a:r>
              <a:rPr lang="en-US" sz="3200" dirty="0" err="1" smtClean="0"/>
              <a:t>acest</a:t>
            </a:r>
            <a:r>
              <a:rPr lang="en-US" sz="3200" dirty="0" smtClean="0"/>
              <a:t> </a:t>
            </a:r>
            <a:r>
              <a:rPr lang="en-US" sz="3200" dirty="0" err="1" smtClean="0"/>
              <a:t>pamant,iar</a:t>
            </a:r>
            <a:r>
              <a:rPr lang="en-US" sz="3200" dirty="0" smtClean="0"/>
              <a:t> </a:t>
            </a:r>
            <a:r>
              <a:rPr lang="en-US" sz="3200" dirty="0" err="1" smtClean="0"/>
              <a:t>noi</a:t>
            </a:r>
            <a:r>
              <a:rPr lang="en-US" sz="3200" dirty="0" smtClean="0"/>
              <a:t> </a:t>
            </a:r>
            <a:r>
              <a:rPr lang="en-US" sz="3200" dirty="0" err="1" smtClean="0"/>
              <a:t>il</a:t>
            </a:r>
            <a:r>
              <a:rPr lang="en-US" sz="3200" dirty="0" smtClean="0"/>
              <a:t> </a:t>
            </a:r>
            <a:r>
              <a:rPr lang="en-US" sz="3200" dirty="0" err="1" smtClean="0"/>
              <a:t>vindem</a:t>
            </a:r>
            <a:r>
              <a:rPr lang="en-US" sz="3200" dirty="0" smtClean="0"/>
              <a:t> cu </a:t>
            </a:r>
            <a:r>
              <a:rPr lang="en-US" sz="3200" dirty="0" err="1" smtClean="0"/>
              <a:t>cea</a:t>
            </a:r>
            <a:r>
              <a:rPr lang="en-US" sz="3200" dirty="0" smtClean="0"/>
              <a:t> </a:t>
            </a:r>
            <a:r>
              <a:rPr lang="en-US" sz="3200" dirty="0" err="1" smtClean="0"/>
              <a:t>mai</a:t>
            </a:r>
            <a:r>
              <a:rPr lang="en-US" sz="3200" dirty="0" smtClean="0"/>
              <a:t> mare </a:t>
            </a:r>
            <a:r>
              <a:rPr lang="en-US" sz="3200" dirty="0" err="1" smtClean="0"/>
              <a:t>usurinta.Voi</a:t>
            </a:r>
            <a:r>
              <a:rPr lang="en-US" sz="3200" dirty="0"/>
              <a:t> </a:t>
            </a:r>
            <a:r>
              <a:rPr lang="en-US" sz="3200" dirty="0" err="1" smtClean="0"/>
              <a:t>prezenta</a:t>
            </a:r>
            <a:r>
              <a:rPr lang="en-US" sz="3200" dirty="0" smtClean="0"/>
              <a:t> </a:t>
            </a:r>
            <a:r>
              <a:rPr lang="en-US" sz="3200" dirty="0" err="1" smtClean="0"/>
              <a:t>cateva</a:t>
            </a:r>
            <a:r>
              <a:rPr lang="en-US" sz="3200" dirty="0" smtClean="0"/>
              <a:t> din </a:t>
            </a:r>
            <a:r>
              <a:rPr lang="en-US" sz="3200" dirty="0" err="1" smtClean="0"/>
              <a:t>cele</a:t>
            </a:r>
            <a:r>
              <a:rPr lang="en-US" sz="3200" dirty="0" smtClean="0"/>
              <a:t> </a:t>
            </a:r>
            <a:r>
              <a:rPr lang="en-US" sz="3200" dirty="0" err="1" smtClean="0"/>
              <a:t>mai</a:t>
            </a:r>
            <a:r>
              <a:rPr lang="en-US" sz="3200" dirty="0" smtClean="0"/>
              <a:t> </a:t>
            </a:r>
            <a:r>
              <a:rPr lang="en-US" sz="3200" dirty="0" err="1" smtClean="0"/>
              <a:t>cunoscute</a:t>
            </a:r>
            <a:r>
              <a:rPr lang="en-US" sz="3200" dirty="0" smtClean="0"/>
              <a:t> </a:t>
            </a:r>
            <a:r>
              <a:rPr lang="en-US" sz="3200" dirty="0" err="1" smtClean="0"/>
              <a:t>edificii</a:t>
            </a:r>
            <a:r>
              <a:rPr lang="en-US" sz="3200" dirty="0" smtClean="0"/>
              <a:t> </a:t>
            </a:r>
            <a:r>
              <a:rPr lang="en-US" sz="3200" dirty="0" err="1" smtClean="0"/>
              <a:t>arhitecturale</a:t>
            </a:r>
            <a:r>
              <a:rPr lang="en-US" sz="3200" dirty="0"/>
              <a:t> </a:t>
            </a:r>
            <a:r>
              <a:rPr lang="en-US" sz="3200" dirty="0" smtClean="0"/>
              <a:t>cu care ne </a:t>
            </a:r>
            <a:r>
              <a:rPr lang="en-US" sz="3200" dirty="0" err="1" smtClean="0"/>
              <a:t>mandrim</a:t>
            </a:r>
            <a:r>
              <a:rPr lang="en-US" sz="3200" dirty="0" smtClean="0"/>
              <a:t>.</a:t>
            </a:r>
            <a:endParaRPr lang="en-US" sz="3200" dirty="0"/>
          </a:p>
        </p:txBody>
      </p:sp>
    </p:spTree>
    <p:extLst>
      <p:ext uri="{BB962C8B-B14F-4D97-AF65-F5344CB8AC3E}">
        <p14:creationId xmlns:p14="http://schemas.microsoft.com/office/powerpoint/2010/main" val="2555969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18000">
        <p15:prstTrans prst="origami"/>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50" y="0"/>
            <a:ext cx="9404723" cy="1400530"/>
          </a:xfrm>
        </p:spPr>
        <p:txBody>
          <a:bodyPr/>
          <a:lstStyle/>
          <a:p>
            <a:r>
              <a:rPr lang="en-US" dirty="0" smtClean="0"/>
              <a:t>           </a:t>
            </a:r>
            <a:r>
              <a:rPr lang="en-US" dirty="0" err="1" smtClean="0"/>
              <a:t>I.Manastirea</a:t>
            </a:r>
            <a:r>
              <a:rPr lang="en-US" dirty="0" smtClean="0"/>
              <a:t> </a:t>
            </a:r>
            <a:r>
              <a:rPr lang="en-US" dirty="0" err="1" smtClean="0"/>
              <a:t>Barsana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38" y="700265"/>
            <a:ext cx="4764550" cy="3578707"/>
          </a:xfrm>
          <a:prstGeom prst="rect">
            <a:avLst/>
          </a:prstGeom>
        </p:spPr>
      </p:pic>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325731">
            <a:off x="7493161" y="1075155"/>
            <a:ext cx="4286250" cy="2828925"/>
          </a:xfrm>
        </p:spPr>
      </p:pic>
      <p:sp>
        <p:nvSpPr>
          <p:cNvPr id="3" name="Rectangle 2"/>
          <p:cNvSpPr/>
          <p:nvPr/>
        </p:nvSpPr>
        <p:spPr>
          <a:xfrm>
            <a:off x="2570328" y="4656069"/>
            <a:ext cx="6096000" cy="646331"/>
          </a:xfrm>
          <a:prstGeom prst="rect">
            <a:avLst/>
          </a:prstGeom>
        </p:spPr>
        <p:txBody>
          <a:bodyPr>
            <a:spAutoFit/>
          </a:bodyPr>
          <a:lstStyle/>
          <a:p>
            <a:r>
              <a:rPr lang="en-US" dirty="0">
                <a:latin typeface="Arial" panose="020B0604020202020204" pitchFamily="34" charset="0"/>
              </a:rPr>
              <a:t>Putem </a:t>
            </a:r>
            <a:r>
              <a:rPr lang="en-US" dirty="0" err="1">
                <a:latin typeface="Arial" panose="020B0604020202020204" pitchFamily="34" charset="0"/>
              </a:rPr>
              <a:t>oberva</a:t>
            </a:r>
            <a:r>
              <a:rPr lang="en-US" dirty="0">
                <a:latin typeface="Arial" panose="020B0604020202020204" pitchFamily="34" charset="0"/>
              </a:rPr>
              <a:t> </a:t>
            </a:r>
            <a:r>
              <a:rPr lang="en-US" dirty="0" err="1">
                <a:latin typeface="Arial" panose="020B0604020202020204" pitchFamily="34" charset="0"/>
              </a:rPr>
              <a:t>corpurile</a:t>
            </a:r>
            <a:r>
              <a:rPr lang="en-US" dirty="0">
                <a:latin typeface="Arial" panose="020B0604020202020204" pitchFamily="34" charset="0"/>
              </a:rPr>
              <a:t> </a:t>
            </a:r>
            <a:r>
              <a:rPr lang="en-US" dirty="0" err="1">
                <a:latin typeface="Arial" panose="020B0604020202020204" pitchFamily="34" charset="0"/>
              </a:rPr>
              <a:t>geometrice</a:t>
            </a:r>
            <a:r>
              <a:rPr lang="en-US" dirty="0">
                <a:latin typeface="Arial" panose="020B0604020202020204" pitchFamily="34" charset="0"/>
              </a:rPr>
              <a:t> </a:t>
            </a:r>
            <a:r>
              <a:rPr lang="en-US" dirty="0" err="1">
                <a:latin typeface="Arial" panose="020B0604020202020204" pitchFamily="34" charset="0"/>
              </a:rPr>
              <a:t>predominante</a:t>
            </a:r>
            <a:r>
              <a:rPr lang="en-US" dirty="0">
                <a:latin typeface="Arial" panose="020B0604020202020204" pitchFamily="34" charset="0"/>
              </a:rPr>
              <a:t> </a:t>
            </a:r>
            <a:r>
              <a:rPr lang="en-US" dirty="0" err="1">
                <a:latin typeface="Arial" panose="020B0604020202020204" pitchFamily="34" charset="0"/>
              </a:rPr>
              <a:t>sunt</a:t>
            </a:r>
            <a:r>
              <a:rPr lang="en-US" dirty="0">
                <a:latin typeface="Arial" panose="020B0604020202020204" pitchFamily="34" charset="0"/>
              </a:rPr>
              <a:t> </a:t>
            </a:r>
            <a:r>
              <a:rPr lang="en-US" dirty="0" err="1">
                <a:latin typeface="Arial" panose="020B0604020202020204" pitchFamily="34" charset="0"/>
              </a:rPr>
              <a:t>piramida</a:t>
            </a:r>
            <a:r>
              <a:rPr lang="en-US" dirty="0">
                <a:latin typeface="Arial" panose="020B0604020202020204" pitchFamily="34" charset="0"/>
              </a:rPr>
              <a:t> </a:t>
            </a:r>
            <a:r>
              <a:rPr lang="en-US" dirty="0" err="1">
                <a:latin typeface="Arial" panose="020B0604020202020204" pitchFamily="34" charset="0"/>
              </a:rPr>
              <a:t>patrulatera</a:t>
            </a:r>
            <a:r>
              <a:rPr lang="en-US" dirty="0">
                <a:latin typeface="Arial" panose="020B0604020202020204" pitchFamily="34" charset="0"/>
              </a:rPr>
              <a:t> </a:t>
            </a:r>
            <a:r>
              <a:rPr lang="en-US" dirty="0" err="1">
                <a:latin typeface="Arial" panose="020B0604020202020204" pitchFamily="34" charset="0"/>
              </a:rPr>
              <a:t>regulata</a:t>
            </a:r>
            <a:r>
              <a:rPr lang="en-US" dirty="0">
                <a:latin typeface="Arial" panose="020B0604020202020204" pitchFamily="34" charset="0"/>
              </a:rPr>
              <a:t> </a:t>
            </a:r>
            <a:r>
              <a:rPr lang="en-US" dirty="0" err="1">
                <a:latin typeface="Arial" panose="020B0604020202020204" pitchFamily="34" charset="0"/>
              </a:rPr>
              <a:t>dreapta</a:t>
            </a:r>
            <a:r>
              <a:rPr lang="en-US" dirty="0">
                <a:latin typeface="Arial" panose="020B0604020202020204" pitchFamily="34" charset="0"/>
              </a:rPr>
              <a:t> </a:t>
            </a:r>
            <a:r>
              <a:rPr lang="en-US" dirty="0" err="1">
                <a:latin typeface="Arial" panose="020B0604020202020204" pitchFamily="34" charset="0"/>
              </a:rPr>
              <a:t>si</a:t>
            </a:r>
            <a:r>
              <a:rPr lang="en-US" dirty="0">
                <a:latin typeface="Arial" panose="020B0604020202020204" pitchFamily="34" charset="0"/>
              </a:rPr>
              <a:t> </a:t>
            </a:r>
            <a:r>
              <a:rPr lang="en-US" dirty="0" err="1">
                <a:latin typeface="Arial" panose="020B0604020202020204" pitchFamily="34" charset="0"/>
              </a:rPr>
              <a:t>conul</a:t>
            </a:r>
            <a:r>
              <a:rPr lang="en-US" dirty="0">
                <a:latin typeface="Arial" panose="020B0604020202020204" pitchFamily="34" charset="0"/>
              </a:rPr>
              <a:t>.</a:t>
            </a:r>
            <a:endParaRPr lang="en-US" dirty="0"/>
          </a:p>
        </p:txBody>
      </p:sp>
    </p:spTree>
    <p:extLst>
      <p:ext uri="{BB962C8B-B14F-4D97-AF65-F5344CB8AC3E}">
        <p14:creationId xmlns:p14="http://schemas.microsoft.com/office/powerpoint/2010/main" val="567148712"/>
      </p:ext>
    </p:extLst>
  </p:cSld>
  <p:clrMapOvr>
    <a:masterClrMapping/>
  </p:clrMapOvr>
  <mc:AlternateContent xmlns:mc="http://schemas.openxmlformats.org/markup-compatibility/2006" xmlns:p14="http://schemas.microsoft.com/office/powerpoint/2010/main">
    <mc:Choice Requires="p14">
      <p:transition spd="slow" p14:dur="1400" advClick="0" advTm="4000">
        <p14:doors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par>
                          <p:cTn id="10" fill="hold">
                            <p:stCondLst>
                              <p:cond delay="25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90"/>
                                          </p:val>
                                        </p:tav>
                                        <p:tav tm="100000">
                                          <p:val>
                                            <p:fltVal val="0"/>
                                          </p:val>
                                        </p:tav>
                                      </p:tavLst>
                                    </p:anim>
                                    <p:animEffect transition="in" filter="fade">
                                      <p:cBhvr>
                                        <p:cTn id="16" dur="500"/>
                                        <p:tgtEl>
                                          <p:spTgt spid="4"/>
                                        </p:tgtEl>
                                      </p:cBhvr>
                                    </p:animEffect>
                                  </p:childTnLst>
                                </p:cTn>
                              </p:par>
                            </p:childTnLst>
                          </p:cTn>
                        </p:par>
                        <p:par>
                          <p:cTn id="17" fill="hold">
                            <p:stCondLst>
                              <p:cond delay="750"/>
                            </p:stCondLst>
                            <p:childTnLst>
                              <p:par>
                                <p:cTn id="18" presetID="4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250"/>
                                        <p:tgtEl>
                                          <p:spTgt spid="5"/>
                                        </p:tgtEl>
                                      </p:cBhvr>
                                    </p:animEffect>
                                    <p:anim calcmode="lin" valueType="num">
                                      <p:cBhvr>
                                        <p:cTn id="21" dur="1250" fill="hold"/>
                                        <p:tgtEl>
                                          <p:spTgt spid="5"/>
                                        </p:tgtEl>
                                        <p:attrNameLst>
                                          <p:attrName>ppt_w</p:attrName>
                                        </p:attrNameLst>
                                      </p:cBhvr>
                                      <p:tavLst>
                                        <p:tav tm="0" fmla="#ppt_w*sin(2.5*pi*$)">
                                          <p:val>
                                            <p:fltVal val="0"/>
                                          </p:val>
                                        </p:tav>
                                        <p:tav tm="100000">
                                          <p:val>
                                            <p:fltVal val="1"/>
                                          </p:val>
                                        </p:tav>
                                      </p:tavLst>
                                    </p:anim>
                                    <p:anim calcmode="lin" valueType="num">
                                      <p:cBhvr>
                                        <p:cTn id="22" dur="125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II.</a:t>
            </a:r>
            <a:r>
              <a:rPr lang="ro-RO" dirty="0" smtClean="0"/>
              <a:t>Muzeul </a:t>
            </a:r>
            <a:r>
              <a:rPr lang="ro-RO" dirty="0"/>
              <a:t>Satului </a:t>
            </a:r>
            <a:r>
              <a:rPr lang="ro-RO" dirty="0" smtClean="0"/>
              <a:t>Maramure</a:t>
            </a:r>
            <a:r>
              <a:rPr lang="en-US" dirty="0" smtClean="0"/>
              <a:t>s</a:t>
            </a:r>
            <a:r>
              <a:rPr lang="ro-RO" dirty="0" smtClean="0"/>
              <a:t>ean</a:t>
            </a:r>
            <a:r>
              <a:rPr lang="ro-RO" dirty="0"/>
              <a:t/>
            </a:r>
            <a:br>
              <a:rPr lang="ro-RO" dirty="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044405">
            <a:off x="370388" y="1314435"/>
            <a:ext cx="3785464" cy="2836186"/>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2938">
            <a:off x="7233427" y="1439210"/>
            <a:ext cx="4464595" cy="2976396"/>
          </a:xfrm>
          <a:prstGeom prst="rect">
            <a:avLst/>
          </a:prstGeom>
        </p:spPr>
      </p:pic>
      <p:sp>
        <p:nvSpPr>
          <p:cNvPr id="3" name="Rectangle 2"/>
          <p:cNvSpPr/>
          <p:nvPr/>
        </p:nvSpPr>
        <p:spPr>
          <a:xfrm>
            <a:off x="2658607" y="4436708"/>
            <a:ext cx="6096000" cy="646331"/>
          </a:xfrm>
          <a:prstGeom prst="rect">
            <a:avLst/>
          </a:prstGeom>
        </p:spPr>
        <p:txBody>
          <a:bodyPr>
            <a:spAutoFit/>
          </a:bodyPr>
          <a:lstStyle/>
          <a:p>
            <a:r>
              <a:rPr lang="en-US" dirty="0">
                <a:latin typeface="Arial" panose="020B0604020202020204" pitchFamily="34" charset="0"/>
              </a:rPr>
              <a:t>Corpuri </a:t>
            </a:r>
            <a:r>
              <a:rPr lang="en-US" dirty="0" err="1">
                <a:latin typeface="Arial" panose="020B0604020202020204" pitchFamily="34" charset="0"/>
              </a:rPr>
              <a:t>geometrice:cuboid,piramida</a:t>
            </a:r>
            <a:r>
              <a:rPr lang="en-US" dirty="0">
                <a:latin typeface="Arial" panose="020B0604020202020204" pitchFamily="34" charset="0"/>
              </a:rPr>
              <a:t> </a:t>
            </a:r>
            <a:r>
              <a:rPr lang="en-US" dirty="0" err="1">
                <a:latin typeface="Arial" panose="020B0604020202020204" pitchFamily="34" charset="0"/>
              </a:rPr>
              <a:t>patrulatera</a:t>
            </a:r>
            <a:r>
              <a:rPr lang="en-US" dirty="0">
                <a:latin typeface="Arial" panose="020B0604020202020204" pitchFamily="34" charset="0"/>
              </a:rPr>
              <a:t> regulate </a:t>
            </a:r>
            <a:r>
              <a:rPr lang="en-US" dirty="0" err="1">
                <a:latin typeface="Arial" panose="020B0604020202020204" pitchFamily="34" charset="0"/>
              </a:rPr>
              <a:t>dreapta,prisma</a:t>
            </a:r>
            <a:r>
              <a:rPr lang="en-US" dirty="0">
                <a:latin typeface="Arial" panose="020B0604020202020204" pitchFamily="34" charset="0"/>
              </a:rPr>
              <a:t> </a:t>
            </a:r>
            <a:r>
              <a:rPr lang="en-US" dirty="0" err="1">
                <a:latin typeface="Arial" panose="020B0604020202020204" pitchFamily="34" charset="0"/>
              </a:rPr>
              <a:t>hexagonala</a:t>
            </a:r>
            <a:r>
              <a:rPr lang="en-US" dirty="0">
                <a:latin typeface="Arial" panose="020B0604020202020204" pitchFamily="34" charset="0"/>
              </a:rPr>
              <a:t> regulate </a:t>
            </a:r>
            <a:r>
              <a:rPr lang="en-US" dirty="0" err="1">
                <a:latin typeface="Arial" panose="020B0604020202020204" pitchFamily="34" charset="0"/>
              </a:rPr>
              <a:t>dreapta</a:t>
            </a:r>
            <a:r>
              <a:rPr lang="en-US" dirty="0">
                <a:latin typeface="Arial" panose="020B0604020202020204" pitchFamily="34" charset="0"/>
              </a:rPr>
              <a:t>.</a:t>
            </a:r>
            <a:endParaRPr lang="en-US" dirty="0"/>
          </a:p>
        </p:txBody>
      </p:sp>
    </p:spTree>
    <p:extLst>
      <p:ext uri="{BB962C8B-B14F-4D97-AF65-F5344CB8AC3E}">
        <p14:creationId xmlns:p14="http://schemas.microsoft.com/office/powerpoint/2010/main" val="754840851"/>
      </p:ext>
    </p:extLst>
  </p:cSld>
  <p:clrMapOvr>
    <a:masterClrMapping/>
  </p:clrMapOvr>
  <p:transition spd="slow" advClick="0"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750"/>
                                        <p:tgtEl>
                                          <p:spTgt spid="6"/>
                                        </p:tgtEl>
                                      </p:cBhvr>
                                    </p:animEffect>
                                  </p:childTnLst>
                                </p:cTn>
                              </p:par>
                            </p:childTnLst>
                          </p:cTn>
                        </p:par>
                        <p:par>
                          <p:cTn id="15" fill="hold">
                            <p:stCondLst>
                              <p:cond delay="125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ircle(in)">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III.</a:t>
            </a:r>
            <a:r>
              <a:rPr lang="ro-RO" dirty="0" smtClean="0"/>
              <a:t>Palatul </a:t>
            </a:r>
            <a:r>
              <a:rPr lang="ro-RO" dirty="0"/>
              <a:t>Parlamentului</a:t>
            </a:r>
            <a:br>
              <a:rPr lang="ro-RO"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2983"/>
            <a:ext cx="5377217" cy="295641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901" y="1262165"/>
            <a:ext cx="4986031" cy="2586504"/>
          </a:xfrm>
          <a:prstGeom prst="rect">
            <a:avLst/>
          </a:prstGeom>
        </p:spPr>
      </p:pic>
      <p:sp>
        <p:nvSpPr>
          <p:cNvPr id="3" name="Rectangle 2"/>
          <p:cNvSpPr/>
          <p:nvPr/>
        </p:nvSpPr>
        <p:spPr>
          <a:xfrm>
            <a:off x="3048000" y="4334950"/>
            <a:ext cx="6096000" cy="646331"/>
          </a:xfrm>
          <a:prstGeom prst="rect">
            <a:avLst/>
          </a:prstGeom>
        </p:spPr>
        <p:txBody>
          <a:bodyPr>
            <a:spAutoFit/>
          </a:bodyPr>
          <a:lstStyle/>
          <a:p>
            <a:r>
              <a:rPr lang="en-US" dirty="0"/>
              <a:t>Corpurile </a:t>
            </a:r>
            <a:r>
              <a:rPr lang="en-US" dirty="0" err="1"/>
              <a:t>predominante</a:t>
            </a:r>
            <a:r>
              <a:rPr lang="en-US" dirty="0"/>
              <a:t> </a:t>
            </a:r>
            <a:r>
              <a:rPr lang="en-US" dirty="0" err="1"/>
              <a:t>sunt</a:t>
            </a:r>
            <a:r>
              <a:rPr lang="en-US" dirty="0"/>
              <a:t> </a:t>
            </a:r>
            <a:r>
              <a:rPr lang="en-US" dirty="0" err="1"/>
              <a:t>paralipipedul</a:t>
            </a:r>
            <a:r>
              <a:rPr lang="en-US" dirty="0"/>
              <a:t> </a:t>
            </a:r>
            <a:r>
              <a:rPr lang="en-US" dirty="0" err="1"/>
              <a:t>dreptungic</a:t>
            </a:r>
            <a:r>
              <a:rPr lang="en-US" dirty="0"/>
              <a:t> </a:t>
            </a:r>
            <a:r>
              <a:rPr lang="en-US" dirty="0" err="1"/>
              <a:t>si</a:t>
            </a:r>
            <a:r>
              <a:rPr lang="en-US" dirty="0"/>
              <a:t> de </a:t>
            </a:r>
            <a:r>
              <a:rPr lang="en-US" dirty="0" err="1"/>
              <a:t>asemenea</a:t>
            </a:r>
            <a:r>
              <a:rPr lang="en-US" dirty="0"/>
              <a:t>  </a:t>
            </a:r>
            <a:r>
              <a:rPr lang="en-US" dirty="0" err="1"/>
              <a:t>cubul</a:t>
            </a:r>
            <a:r>
              <a:rPr lang="en-US" dirty="0"/>
              <a:t>.</a:t>
            </a:r>
          </a:p>
        </p:txBody>
      </p:sp>
    </p:spTree>
    <p:extLst>
      <p:ext uri="{BB962C8B-B14F-4D97-AF65-F5344CB8AC3E}">
        <p14:creationId xmlns:p14="http://schemas.microsoft.com/office/powerpoint/2010/main" val="703151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709" y="237766"/>
            <a:ext cx="8946541" cy="4195481"/>
          </a:xfrm>
        </p:spPr>
        <p:txBody>
          <a:bodyPr/>
          <a:lstStyle/>
          <a:p>
            <a:r>
              <a:rPr lang="en-US" dirty="0" err="1" smtClean="0"/>
              <a:t>Cladirile</a:t>
            </a:r>
            <a:r>
              <a:rPr lang="en-US" dirty="0" smtClean="0"/>
              <a:t> </a:t>
            </a:r>
            <a:r>
              <a:rPr lang="en-US" dirty="0" err="1" smtClean="0"/>
              <a:t>prezentate</a:t>
            </a:r>
            <a:r>
              <a:rPr lang="en-US" dirty="0" smtClean="0"/>
              <a:t> </a:t>
            </a:r>
            <a:r>
              <a:rPr lang="en-US" dirty="0" err="1" smtClean="0"/>
              <a:t>sunt</a:t>
            </a:r>
            <a:r>
              <a:rPr lang="en-US" dirty="0" smtClean="0"/>
              <a:t> </a:t>
            </a:r>
            <a:r>
              <a:rPr lang="en-US" dirty="0" err="1" smtClean="0"/>
              <a:t>doar</a:t>
            </a:r>
            <a:r>
              <a:rPr lang="en-US" dirty="0" smtClean="0"/>
              <a:t> o </a:t>
            </a:r>
            <a:r>
              <a:rPr lang="en-US" dirty="0" err="1" smtClean="0"/>
              <a:t>picatura</a:t>
            </a:r>
            <a:r>
              <a:rPr lang="en-US" dirty="0" smtClean="0"/>
              <a:t> din </a:t>
            </a:r>
            <a:r>
              <a:rPr lang="en-US" dirty="0" err="1" smtClean="0"/>
              <a:t>oceanul</a:t>
            </a:r>
            <a:r>
              <a:rPr lang="en-US" dirty="0" smtClean="0"/>
              <a:t> de </a:t>
            </a:r>
            <a:r>
              <a:rPr lang="en-US" dirty="0" err="1" smtClean="0"/>
              <a:t>frumuseti</a:t>
            </a:r>
            <a:r>
              <a:rPr lang="en-US" dirty="0" smtClean="0"/>
              <a:t> </a:t>
            </a:r>
            <a:r>
              <a:rPr lang="en-US" dirty="0" err="1" smtClean="0"/>
              <a:t>turistice</a:t>
            </a:r>
            <a:r>
              <a:rPr lang="en-US" dirty="0" smtClean="0"/>
              <a:t> ale </a:t>
            </a:r>
            <a:r>
              <a:rPr lang="en-US" dirty="0" err="1" smtClean="0"/>
              <a:t>tarii</a:t>
            </a:r>
            <a:r>
              <a:rPr lang="en-US" dirty="0" smtClean="0"/>
              <a:t> </a:t>
            </a:r>
            <a:r>
              <a:rPr lang="en-US" dirty="0" err="1" smtClean="0"/>
              <a:t>ce</a:t>
            </a:r>
            <a:r>
              <a:rPr lang="en-US" dirty="0" smtClean="0"/>
              <a:t> </a:t>
            </a:r>
            <a:r>
              <a:rPr lang="en-US" dirty="0" err="1" smtClean="0"/>
              <a:t>merita</a:t>
            </a:r>
            <a:r>
              <a:rPr lang="en-US" dirty="0" smtClean="0"/>
              <a:t> </a:t>
            </a:r>
            <a:r>
              <a:rPr lang="en-US" dirty="0" err="1" smtClean="0"/>
              <a:t>vizitate</a:t>
            </a:r>
            <a:r>
              <a:rPr lang="en-US" dirty="0" smtClean="0"/>
              <a:t> de </a:t>
            </a:r>
            <a:r>
              <a:rPr lang="en-US" dirty="0" err="1" smtClean="0"/>
              <a:t>toti</a:t>
            </a:r>
            <a:r>
              <a:rPr lang="en-US" dirty="0" smtClean="0"/>
              <a:t> </a:t>
            </a:r>
            <a:r>
              <a:rPr lang="en-US" dirty="0" err="1" smtClean="0"/>
              <a:t>romanii</a:t>
            </a:r>
            <a:r>
              <a:rPr lang="en-US" dirty="0" smtClean="0"/>
              <a:t>.</a:t>
            </a:r>
          </a:p>
          <a:p>
            <a:r>
              <a:rPr lang="en-US" dirty="0" err="1" smtClean="0"/>
              <a:t>Avem</a:t>
            </a:r>
            <a:r>
              <a:rPr lang="en-US" dirty="0" smtClean="0"/>
              <a:t> o </a:t>
            </a:r>
            <a:r>
              <a:rPr lang="en-US" dirty="0" err="1" smtClean="0"/>
              <a:t>tara</a:t>
            </a:r>
            <a:r>
              <a:rPr lang="en-US" dirty="0" smtClean="0"/>
              <a:t> </a:t>
            </a:r>
            <a:r>
              <a:rPr lang="en-US" dirty="0" err="1" smtClean="0"/>
              <a:t>mai</a:t>
            </a:r>
            <a:r>
              <a:rPr lang="en-US" dirty="0" smtClean="0"/>
              <a:t> </a:t>
            </a:r>
            <a:r>
              <a:rPr lang="en-US" dirty="0" err="1" smtClean="0"/>
              <a:t>frumoasa</a:t>
            </a:r>
            <a:r>
              <a:rPr lang="en-US" dirty="0" smtClean="0"/>
              <a:t> ca </a:t>
            </a:r>
            <a:r>
              <a:rPr lang="en-US" dirty="0" err="1" smtClean="0"/>
              <a:t>Elvetia</a:t>
            </a:r>
            <a:r>
              <a:rPr lang="en-US" dirty="0" smtClean="0"/>
              <a:t> </a:t>
            </a:r>
            <a:r>
              <a:rPr lang="en-US" dirty="0" err="1" smtClean="0"/>
              <a:t>si</a:t>
            </a:r>
            <a:r>
              <a:rPr lang="en-US" dirty="0" smtClean="0"/>
              <a:t> </a:t>
            </a:r>
            <a:r>
              <a:rPr lang="en-US" dirty="0" err="1" smtClean="0"/>
              <a:t>Austria,iar</a:t>
            </a:r>
            <a:r>
              <a:rPr lang="en-US" dirty="0" smtClean="0"/>
              <a:t> </a:t>
            </a:r>
            <a:r>
              <a:rPr lang="en-US" dirty="0" err="1" smtClean="0"/>
              <a:t>noi,generatia</a:t>
            </a:r>
            <a:r>
              <a:rPr lang="en-US" dirty="0" smtClean="0"/>
              <a:t> </a:t>
            </a:r>
            <a:r>
              <a:rPr lang="en-US" dirty="0" err="1" smtClean="0"/>
              <a:t>tanara</a:t>
            </a:r>
            <a:r>
              <a:rPr lang="en-US" dirty="0" smtClean="0"/>
              <a:t> </a:t>
            </a:r>
            <a:r>
              <a:rPr lang="en-US" dirty="0" err="1" smtClean="0"/>
              <a:t>avem</a:t>
            </a:r>
            <a:r>
              <a:rPr lang="en-US" dirty="0" smtClean="0"/>
              <a:t> </a:t>
            </a:r>
            <a:r>
              <a:rPr lang="en-US" dirty="0" err="1" smtClean="0"/>
              <a:t>datoria</a:t>
            </a:r>
            <a:r>
              <a:rPr lang="en-US" dirty="0" smtClean="0"/>
              <a:t> </a:t>
            </a:r>
            <a:r>
              <a:rPr lang="en-US" dirty="0" err="1" smtClean="0"/>
              <a:t>sa</a:t>
            </a:r>
            <a:r>
              <a:rPr lang="en-US" dirty="0" smtClean="0"/>
              <a:t> o </a:t>
            </a:r>
            <a:r>
              <a:rPr lang="en-US" dirty="0" err="1" smtClean="0"/>
              <a:t>punem</a:t>
            </a:r>
            <a:r>
              <a:rPr lang="en-US" dirty="0" smtClean="0"/>
              <a:t> in </a:t>
            </a:r>
            <a:r>
              <a:rPr lang="en-US" dirty="0" err="1" smtClean="0"/>
              <a:t>valoare</a:t>
            </a:r>
            <a:r>
              <a:rPr lang="en-US" dirty="0" smtClean="0"/>
              <a:t> </a:t>
            </a:r>
            <a:r>
              <a:rPr lang="en-US" dirty="0" err="1" smtClean="0"/>
              <a:t>asa</a:t>
            </a:r>
            <a:r>
              <a:rPr lang="en-US" dirty="0" smtClean="0"/>
              <a:t> cum </a:t>
            </a:r>
            <a:r>
              <a:rPr lang="en-US" dirty="0" err="1" smtClean="0"/>
              <a:t>merita,astfel</a:t>
            </a:r>
            <a:r>
              <a:rPr lang="en-US" dirty="0" smtClean="0"/>
              <a:t> ca </a:t>
            </a:r>
            <a:r>
              <a:rPr lang="en-US" dirty="0" err="1" smtClean="0"/>
              <a:t>versurile</a:t>
            </a:r>
            <a:r>
              <a:rPr lang="en-US" dirty="0" smtClean="0"/>
              <a:t> </a:t>
            </a:r>
            <a:r>
              <a:rPr lang="en-US" dirty="0" err="1" smtClean="0"/>
              <a:t>poetului</a:t>
            </a:r>
            <a:r>
              <a:rPr lang="en-US" dirty="0" smtClean="0"/>
              <a:t> Octavian </a:t>
            </a:r>
            <a:r>
              <a:rPr lang="en-US" dirty="0" err="1" smtClean="0"/>
              <a:t>Goga</a:t>
            </a:r>
            <a:r>
              <a:rPr lang="en-US" dirty="0" smtClean="0"/>
              <a:t> ne </a:t>
            </a:r>
            <a:r>
              <a:rPr lang="en-US" dirty="0" err="1" smtClean="0"/>
              <a:t>vor</a:t>
            </a:r>
            <a:r>
              <a:rPr lang="en-US" dirty="0"/>
              <a:t> </a:t>
            </a:r>
            <a:r>
              <a:rPr lang="en-US" dirty="0" smtClean="0"/>
              <a:t>fi </a:t>
            </a:r>
            <a:r>
              <a:rPr lang="en-US" dirty="0" err="1" smtClean="0"/>
              <a:t>scut</a:t>
            </a:r>
            <a:r>
              <a:rPr lang="en-US" dirty="0" smtClean="0"/>
              <a:t> </a:t>
            </a:r>
            <a:r>
              <a:rPr lang="en-US" dirty="0" err="1" smtClean="0"/>
              <a:t>si</a:t>
            </a:r>
            <a:r>
              <a:rPr lang="en-US" dirty="0" smtClean="0"/>
              <a:t> </a:t>
            </a:r>
            <a:r>
              <a:rPr lang="en-US" dirty="0" err="1" smtClean="0"/>
              <a:t>pavaza</a:t>
            </a:r>
            <a:r>
              <a:rPr lang="en-US" dirty="0" smtClean="0"/>
              <a:t>.</a:t>
            </a:r>
          </a:p>
          <a:p>
            <a:r>
              <a:rPr lang="en-US" dirty="0" smtClean="0"/>
              <a:t>“</a:t>
            </a:r>
            <a:r>
              <a:rPr lang="en-US" dirty="0" err="1" smtClean="0"/>
              <a:t>Munții</a:t>
            </a:r>
            <a:r>
              <a:rPr lang="en-US" dirty="0" smtClean="0"/>
              <a:t> </a:t>
            </a:r>
            <a:r>
              <a:rPr lang="en-US" dirty="0" err="1"/>
              <a:t>noștri</a:t>
            </a:r>
            <a:r>
              <a:rPr lang="en-US" dirty="0"/>
              <a:t> </a:t>
            </a:r>
            <a:r>
              <a:rPr lang="en-US" dirty="0" err="1"/>
              <a:t>aur</a:t>
            </a:r>
            <a:r>
              <a:rPr lang="en-US" dirty="0"/>
              <a:t> </a:t>
            </a:r>
            <a:r>
              <a:rPr lang="en-US" dirty="0" err="1"/>
              <a:t>poartă</a:t>
            </a:r>
            <a:r>
              <a:rPr lang="en-US" dirty="0"/>
              <a:t>,</a:t>
            </a:r>
            <a:br>
              <a:rPr lang="en-US" dirty="0"/>
            </a:br>
            <a:r>
              <a:rPr lang="en-US" dirty="0" err="1"/>
              <a:t>Noi</a:t>
            </a:r>
            <a:r>
              <a:rPr lang="en-US" dirty="0"/>
              <a:t> </a:t>
            </a:r>
            <a:r>
              <a:rPr lang="en-US" dirty="0" err="1"/>
              <a:t>cerșim</a:t>
            </a:r>
            <a:r>
              <a:rPr lang="en-US" dirty="0"/>
              <a:t> din </a:t>
            </a:r>
            <a:r>
              <a:rPr lang="en-US" dirty="0" err="1"/>
              <a:t>poartă</a:t>
            </a:r>
            <a:r>
              <a:rPr lang="en-US" dirty="0"/>
              <a:t>-n </a:t>
            </a:r>
            <a:r>
              <a:rPr lang="en-US" dirty="0" err="1"/>
              <a:t>poartă</a:t>
            </a:r>
            <a:r>
              <a:rPr lang="en-US" dirty="0" smtClean="0"/>
              <a:t>.</a:t>
            </a:r>
            <a:r>
              <a:rPr lang="en-US" dirty="0"/>
              <a:t/>
            </a:r>
            <a:br>
              <a:rPr lang="en-US" dirty="0"/>
            </a:br>
            <a:r>
              <a:rPr lang="en-US" dirty="0"/>
              <a:t>De-am </a:t>
            </a:r>
            <a:r>
              <a:rPr lang="en-US" dirty="0" err="1"/>
              <a:t>închide</a:t>
            </a:r>
            <a:r>
              <a:rPr lang="en-US" dirty="0"/>
              <a:t>-a </a:t>
            </a:r>
            <a:r>
              <a:rPr lang="en-US" dirty="0" err="1"/>
              <a:t>Țării</a:t>
            </a:r>
            <a:r>
              <a:rPr lang="en-US" dirty="0"/>
              <a:t> </a:t>
            </a:r>
            <a:r>
              <a:rPr lang="en-US" dirty="0" err="1"/>
              <a:t>poartă</a:t>
            </a:r>
            <a:r>
              <a:rPr lang="en-US" dirty="0"/>
              <a:t>,</a:t>
            </a:r>
            <a:br>
              <a:rPr lang="en-US" dirty="0"/>
            </a:br>
            <a:r>
              <a:rPr lang="en-US" dirty="0" err="1"/>
              <a:t>Alții</a:t>
            </a:r>
            <a:r>
              <a:rPr lang="en-US" dirty="0"/>
              <a:t> ne-</a:t>
            </a:r>
            <a:r>
              <a:rPr lang="en-US" dirty="0" err="1"/>
              <a:t>ar</a:t>
            </a:r>
            <a:r>
              <a:rPr lang="en-US" dirty="0"/>
              <a:t> </a:t>
            </a:r>
            <a:r>
              <a:rPr lang="en-US" dirty="0" err="1"/>
              <a:t>cerși</a:t>
            </a:r>
            <a:r>
              <a:rPr lang="en-US" dirty="0"/>
              <a:t> la </a:t>
            </a:r>
            <a:r>
              <a:rPr lang="en-US" dirty="0" err="1"/>
              <a:t>Poartă</a:t>
            </a:r>
            <a:r>
              <a:rPr lang="en-US" dirty="0" smtClean="0"/>
              <a:t>!” (Octavian </a:t>
            </a:r>
            <a:r>
              <a:rPr lang="en-US" dirty="0" err="1" smtClean="0"/>
              <a:t>Goga</a:t>
            </a:r>
            <a:r>
              <a:rPr lang="en-US" dirty="0" smtClean="0"/>
              <a:t>-”</a:t>
            </a:r>
            <a:r>
              <a:rPr lang="en-US" dirty="0" err="1" smtClean="0"/>
              <a:t>Muntii</a:t>
            </a:r>
            <a:r>
              <a:rPr lang="en-US" dirty="0" smtClean="0"/>
              <a:t> </a:t>
            </a:r>
            <a:r>
              <a:rPr lang="en-US" dirty="0" err="1" smtClean="0"/>
              <a:t>nostri</a:t>
            </a:r>
            <a:r>
              <a:rPr lang="en-US" dirty="0" smtClean="0"/>
              <a:t>”)</a:t>
            </a:r>
            <a:endParaRPr lang="en-US" dirty="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879590393"/>
              </p:ext>
            </p:extLst>
          </p:nvPr>
        </p:nvGraphicFramePr>
        <p:xfrm>
          <a:off x="5104263" y="5090615"/>
          <a:ext cx="6687403" cy="1119116"/>
        </p:xfrm>
        <a:graphic>
          <a:graphicData uri="http://schemas.openxmlformats.org/drawingml/2006/table">
            <a:tbl>
              <a:tblPr/>
              <a:tblGrid>
                <a:gridCol w="6687403"/>
              </a:tblGrid>
              <a:tr h="1119116">
                <a:tc>
                  <a:txBody>
                    <a:bodyPr/>
                    <a:lstStyle/>
                    <a:p>
                      <a:r>
                        <a:rPr lang="en-US" dirty="0" err="1" smtClean="0"/>
                        <a:t>Realizatorii:Turcanu-Samara</a:t>
                      </a:r>
                      <a:r>
                        <a:rPr lang="en-US" baseline="0" dirty="0" smtClean="0"/>
                        <a:t> </a:t>
                      </a:r>
                      <a:r>
                        <a:rPr lang="en-US" baseline="0" dirty="0" err="1" smtClean="0"/>
                        <a:t>Medeea,Catalina</a:t>
                      </a:r>
                      <a:r>
                        <a:rPr lang="en-US" baseline="0" dirty="0" smtClean="0"/>
                        <a:t> </a:t>
                      </a:r>
                      <a:r>
                        <a:rPr lang="en-US" baseline="0" dirty="0" err="1" smtClean="0"/>
                        <a:t>Andra,Ivan</a:t>
                      </a:r>
                      <a:r>
                        <a:rPr lang="en-US" baseline="0" dirty="0" smtClean="0"/>
                        <a:t> </a:t>
                      </a:r>
                      <a:r>
                        <a:rPr lang="en-US" baseline="0" dirty="0" err="1" smtClean="0"/>
                        <a:t>Andreea,Mateias</a:t>
                      </a:r>
                      <a:r>
                        <a:rPr lang="en-US" baseline="0" dirty="0" smtClean="0"/>
                        <a:t> </a:t>
                      </a:r>
                      <a:r>
                        <a:rPr lang="en-US" baseline="0" dirty="0" err="1" smtClean="0"/>
                        <a:t>Ana,Casleanu</a:t>
                      </a:r>
                      <a:r>
                        <a:rPr lang="en-US" baseline="0" dirty="0" smtClean="0"/>
                        <a:t> </a:t>
                      </a:r>
                      <a:r>
                        <a:rPr lang="en-US" baseline="0" dirty="0" err="1" smtClean="0"/>
                        <a:t>Irina,Petrescu</a:t>
                      </a:r>
                      <a:r>
                        <a:rPr lang="en-US" baseline="0" dirty="0" smtClean="0"/>
                        <a:t> </a:t>
                      </a:r>
                      <a:r>
                        <a:rPr lang="en-US" baseline="0" dirty="0" err="1" smtClean="0"/>
                        <a:t>Ilinca,Vlad</a:t>
                      </a:r>
                      <a:r>
                        <a:rPr lang="en-US" baseline="0" dirty="0" smtClean="0"/>
                        <a:t> Gabriela</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306937948"/>
      </p:ext>
    </p:extLst>
  </p:cSld>
  <p:clrMapOvr>
    <a:masterClrMapping/>
  </p:clrMapOvr>
  <mc:AlternateContent xmlns:mc="http://schemas.openxmlformats.org/markup-compatibility/2006" xmlns:p14="http://schemas.microsoft.com/office/powerpoint/2010/main">
    <mc:Choice Requires="p14">
      <p:transition spd="slow" p14:dur="4000" advClick="0" advTm="39000">
        <p14:vortex dir="r"/>
      </p:transition>
    </mc:Choice>
    <mc:Fallback xmlns="">
      <p:transition spd="slow" advClick="0" advTm="3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214</TotalTime>
  <Words>192</Words>
  <Application>Microsoft Office PowerPoint</Application>
  <PresentationFormat>Widescreen</PresentationFormat>
  <Paragraphs>12</Paragraphs>
  <Slides>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      Obiective turistice </vt:lpstr>
      <vt:lpstr> Tara noastra,Romania,este frumoasa,bogata in munti,paduri. Romania este plina de istorie. Noi,romanii,trebuie sa realizam ca avem o tara bogata. Avem muntii,Carpatii,o parte din cel mai mare fluviu,Dunarea,parcurge tara noastra,avem marea Neagra. Avem de toate…dar nu stim sa pretium. Este dureros sa stii ca stramosii nostri au luptat pentru acest pamant,iar noi il vindem cu cea mai mare usurinta.Voi prezenta cateva din cele mai cunoscute edificii arhitecturale cu care ne mandrim.</vt:lpstr>
      <vt:lpstr>           I.Manastirea Barsana</vt:lpstr>
      <vt:lpstr>      II.Muzeul Satului Maramuresean </vt:lpstr>
      <vt:lpstr>           III.Palatul Parlamentului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Obiective turistice </dc:title>
  <dc:creator>Laptop</dc:creator>
  <cp:lastModifiedBy>Laptop</cp:lastModifiedBy>
  <cp:revision>22</cp:revision>
  <dcterms:created xsi:type="dcterms:W3CDTF">2014-11-03T16:24:13Z</dcterms:created>
  <dcterms:modified xsi:type="dcterms:W3CDTF">2014-11-05T17:16:47Z</dcterms:modified>
</cp:coreProperties>
</file>