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rmAutofit/>
          </a:bodyPr>
          <a:lstStyle/>
          <a:p>
            <a:r>
              <a:rPr lang="ro-RO" b="1" dirty="0" smtClean="0">
                <a:solidFill>
                  <a:schemeClr val="accent5">
                    <a:lumMod val="75000"/>
                  </a:schemeClr>
                </a:solidFill>
              </a:rPr>
              <a:t>Criteriile de congruență ale triunghiurilor oarecare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Prof. Cosma Teodora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8382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1000"/>
            <a:ext cx="1800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4419600"/>
            <a:ext cx="647700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6400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14400"/>
            <a:ext cx="791008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57200"/>
            <a:ext cx="1866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495800"/>
            <a:ext cx="6324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33400"/>
            <a:ext cx="1733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295400"/>
            <a:ext cx="8419553" cy="296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10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Criteriile de congruență ale triunghiurilor oarecare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Criteriile de congruență ale triunghiurilor oarecare</dc:title>
  <dc:creator>Teodora</dc:creator>
  <cp:lastModifiedBy>Teodora</cp:lastModifiedBy>
  <cp:revision>10</cp:revision>
  <dcterms:created xsi:type="dcterms:W3CDTF">2006-08-16T00:00:00Z</dcterms:created>
  <dcterms:modified xsi:type="dcterms:W3CDTF">2014-12-17T22:10:06Z</dcterms:modified>
</cp:coreProperties>
</file>