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ItTO4-AcSlg/XUFZE5aoL4I/AAAAAAAAEJM/B3HjHlC_GZc5NM4WdO1mQKn18N9zALF9QCLcBGAs/s640/ENM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4324350" cy="6172200"/>
          </a:xfrm>
          <a:prstGeom prst="rect">
            <a:avLst/>
          </a:prstGeom>
          <a:noFill/>
        </p:spPr>
      </p:pic>
      <p:pic>
        <p:nvPicPr>
          <p:cNvPr id="1028" name="Picture 4" descr="https://1.bp.blogspot.com/-cBF6NQjGBNg/XUFZEpVGwTI/AAAAAAAAEJI/4KsYrFUPeNgm9DUDQFpyHoarylsqqtliACLcBGAs/s640/ENM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"/>
            <a:ext cx="4419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1.bp.blogspot.com/-3mBqLO4k6ps/XUFZEqGubWI/AAAAAAAAEJQ/qAW9kKDmeCMaVVCSNuBWP5Bt_8exhDhWgCLcBGAs/s640/ENM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4572000" cy="6096001"/>
          </a:xfrm>
          <a:prstGeom prst="rect">
            <a:avLst/>
          </a:prstGeom>
          <a:noFill/>
        </p:spPr>
      </p:pic>
      <p:pic>
        <p:nvPicPr>
          <p:cNvPr id="16388" name="Picture 4" descr="https://1.bp.blogspot.com/-n6D4y07xSL0/XUFZFGa8nUI/AAAAAAAAEJU/aRHNNeRLz3cAdWUdbpvetb-8yfQdUDPbwCLcBGAs/s640/ENM-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04800"/>
            <a:ext cx="434340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1.bp.blogspot.com/-40COm8gBs84/XUFZFe74uzI/AAAAAAAAEJY/u_bYkQrQ1poWyknZPriPmKR7JKFaUofEQCLcBGAs/s640/ENM-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4648200" cy="6096001"/>
          </a:xfrm>
          <a:prstGeom prst="rect">
            <a:avLst/>
          </a:prstGeom>
          <a:noFill/>
        </p:spPr>
      </p:pic>
      <p:pic>
        <p:nvPicPr>
          <p:cNvPr id="15364" name="Picture 4" descr="https://1.bp.blogspot.com/-AzMWYe1CYKM/XUFZFrCeksI/AAAAAAAAEJc/Th_snl_6uNs6MIcikQrN7bdn-WKBruDLwCLcBGAs/s640/ENM-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1000"/>
            <a:ext cx="42386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1.bp.blogspot.com/-SDMr93XlcSE/XUFZFx0A3CI/AAAAAAAAEJg/HtU9BX2IyzQCRZYPJ8y4rSGIqbLn5eajwCLcBGAs/s640/ENM-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4238625" cy="6096001"/>
          </a:xfrm>
          <a:prstGeom prst="rect">
            <a:avLst/>
          </a:prstGeom>
          <a:noFill/>
        </p:spPr>
      </p:pic>
      <p:pic>
        <p:nvPicPr>
          <p:cNvPr id="14340" name="Picture 4" descr="https://1.bp.blogspot.com/-MwZ9Nw0zAgc/XUFZF7a75JI/AAAAAAAAEJk/FGIKPbAQqJk7dOVZygvUIVYf3tlm4nvBwCLcBGAs/s640/ENM-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04800"/>
            <a:ext cx="42386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1.bp.blogspot.com/-fp4ZAHcW9u0/XUFZGMTNCxI/AAAAAAAAEJo/2N_ucPq5oVI0EMdN-7YJTTcrxj4LXnC9ACLcBGAs/s640/ENM-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1000"/>
            <a:ext cx="42386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2019-08-29T18:59:22Z</dcterms:modified>
</cp:coreProperties>
</file>