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620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00800"/>
            <a:ext cx="1733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2018-10-21T16:45:51Z</dcterms:modified>
</cp:coreProperties>
</file>