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4" d="100"/>
          <a:sy n="64" d="100"/>
        </p:scale>
        <p:origin x="-16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90E1B-8B43-4D3D-8E8D-559012E4C04F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F2AD-C80C-4D69-9B87-A33CDEFBCB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2020-01-01T14:45:28Z</dcterms:modified>
</cp:coreProperties>
</file>