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7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9897394" flipV="1">
            <a:off x="85302" y="1048161"/>
            <a:ext cx="83083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Probleme de matematică distractivă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Users\Teodora\Pictures\Folder nou\Folder nou (3)\25.10.2017\P1310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894388">
            <a:off x="-102046" y="3543210"/>
            <a:ext cx="3592803" cy="2398604"/>
          </a:xfrm>
          <a:prstGeom prst="rect">
            <a:avLst/>
          </a:prstGeom>
          <a:noFill/>
        </p:spPr>
      </p:pic>
      <p:pic>
        <p:nvPicPr>
          <p:cNvPr id="1027" name="Picture 3" descr="C:\Users\Teodora\Pictures\Folder nou\Folder nou (3)\25.10.2017\P131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819400"/>
            <a:ext cx="4876800" cy="3581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477000"/>
            <a:ext cx="14859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2017-10-29T18:01:24Z</dcterms:modified>
</cp:coreProperties>
</file>