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FDB9-61FF-4E8B-A7DE-477301A98412}" type="datetimeFigureOut">
              <a:rPr lang="en-US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6012-30F4-4FDE-99B2-440B87FAE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FDB9-61FF-4E8B-A7DE-477301A98412}" type="datetimeFigureOut">
              <a:rPr lang="en-US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6012-30F4-4FDE-99B2-440B87FAE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FDB9-61FF-4E8B-A7DE-477301A98412}" type="datetimeFigureOut">
              <a:rPr lang="en-US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6012-30F4-4FDE-99B2-440B87FAE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FDB9-61FF-4E8B-A7DE-477301A98412}" type="datetimeFigureOut">
              <a:rPr lang="en-US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6012-30F4-4FDE-99B2-440B87FAE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FDB9-61FF-4E8B-A7DE-477301A98412}" type="datetimeFigureOut">
              <a:rPr lang="en-US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6012-30F4-4FDE-99B2-440B87FAE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FDB9-61FF-4E8B-A7DE-477301A98412}" type="datetimeFigureOut">
              <a:rPr lang="en-US" smtClean="0"/>
              <a:pPr/>
              <a:t>07/04/2014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6012-30F4-4FDE-99B2-440B87FAE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FDB9-61FF-4E8B-A7DE-477301A98412}" type="datetimeFigureOut">
              <a:rPr lang="en-US" smtClean="0"/>
              <a:pPr/>
              <a:t>07/04/2014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6012-30F4-4FDE-99B2-440B87FAE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FDB9-61FF-4E8B-A7DE-477301A98412}" type="datetimeFigureOut">
              <a:rPr lang="en-US" smtClean="0"/>
              <a:pPr/>
              <a:t>07/04/2014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6012-30F4-4FDE-99B2-440B87FAE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FDB9-61FF-4E8B-A7DE-477301A98412}" type="datetimeFigureOut">
              <a:rPr lang="en-US" smtClean="0"/>
              <a:pPr/>
              <a:t>07/04/2014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6012-30F4-4FDE-99B2-440B87FAE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FDB9-61FF-4E8B-A7DE-477301A98412}" type="datetimeFigureOut">
              <a:rPr lang="en-US" smtClean="0"/>
              <a:pPr/>
              <a:t>07/04/2014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6012-30F4-4FDE-99B2-440B87FAE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FDB9-61FF-4E8B-A7DE-477301A98412}" type="datetimeFigureOut">
              <a:rPr lang="en-US" smtClean="0"/>
              <a:pPr/>
              <a:t>07/04/2014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6012-30F4-4FDE-99B2-440B87FAE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5FDB9-61FF-4E8B-A7DE-477301A98412}" type="datetimeFigureOut">
              <a:rPr lang="en-US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36012-30F4-4FDE-99B2-440B87FAE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1905000" y="1371600"/>
            <a:ext cx="5181600" cy="8080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en-US" sz="3600" kern="10" spc="-36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J o c  d i d a c t i c</a:t>
            </a:r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1371600" y="28194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vi-VN" sz="18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a:rPr>
              <a:t>Varietăți Matematice</a:t>
            </a:r>
            <a:endParaRPr lang="en-US" sz="18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921005">
            <a:off x="6538305" y="4613417"/>
            <a:ext cx="2317192" cy="16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01598">
            <a:off x="252043" y="4441635"/>
            <a:ext cx="2386335" cy="18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745900">
            <a:off x="284544" y="278604"/>
            <a:ext cx="1541988" cy="143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980669">
            <a:off x="7196861" y="410650"/>
            <a:ext cx="1588121" cy="150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5638800"/>
            <a:ext cx="35052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WordArt 16"/>
          <p:cNvSpPr>
            <a:spLocks noChangeArrowheads="1" noChangeShapeType="1" noTextEdit="1"/>
          </p:cNvSpPr>
          <p:nvPr/>
        </p:nvSpPr>
        <p:spPr bwMode="auto">
          <a:xfrm>
            <a:off x="2590800" y="4953000"/>
            <a:ext cx="4191000" cy="422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2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Profesor, Cosma Teodora</a:t>
            </a:r>
            <a:endParaRPr lang="en-US" sz="2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41" name="WordArt 17"/>
          <p:cNvSpPr>
            <a:spLocks noChangeArrowheads="1" noChangeShapeType="1" noTextEdit="1"/>
          </p:cNvSpPr>
          <p:nvPr/>
        </p:nvSpPr>
        <p:spPr bwMode="auto">
          <a:xfrm>
            <a:off x="2971800" y="4038600"/>
            <a:ext cx="3357563" cy="641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Clasa a VIII-a</a:t>
            </a:r>
            <a:endParaRPr lang="en-US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7444" y="0"/>
            <a:ext cx="63691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828800" y="2057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3048000" y="1981200"/>
            <a:ext cx="381000" cy="338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3810000" y="2057400"/>
            <a:ext cx="304800" cy="26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 flipV="1">
            <a:off x="5029200" y="2057400"/>
            <a:ext cx="365760" cy="26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0800000">
            <a:off x="6934200" y="1985962"/>
            <a:ext cx="381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0800000">
            <a:off x="8305800" y="2743200"/>
            <a:ext cx="37719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0800000">
            <a:off x="7620000" y="4038599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5113925" y="3039475"/>
            <a:ext cx="306915" cy="323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5400000">
            <a:off x="6436042" y="3012758"/>
            <a:ext cx="28194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5400000">
            <a:off x="3733800" y="3048000"/>
            <a:ext cx="381001" cy="38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5400000">
            <a:off x="2508526" y="3029620"/>
            <a:ext cx="312479" cy="34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6324600" y="4038599"/>
            <a:ext cx="400916" cy="30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0800000">
            <a:off x="5029199" y="4038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0800000">
            <a:off x="4343400" y="4038600"/>
            <a:ext cx="4572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048000" y="4038600"/>
            <a:ext cx="323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752600" y="4114800"/>
            <a:ext cx="3429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9058" y="0"/>
            <a:ext cx="56761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20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</cp:revision>
  <dcterms:created xsi:type="dcterms:W3CDTF">2014-04-06T17:50:31Z</dcterms:created>
  <dcterms:modified xsi:type="dcterms:W3CDTF">2014-04-07T03:49:26Z</dcterms:modified>
</cp:coreProperties>
</file>