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001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4958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2019-05-13T19:26:59Z</dcterms:modified>
</cp:coreProperties>
</file>