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96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80847A-7C93-4DC7-946F-C82153B257C0}" type="datetimeFigureOut">
              <a:rPr lang="en-US" smtClean="0"/>
              <a:t>9/19/2015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58763C-2DBB-40FF-8D84-D826738082F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8763C-2DBB-40FF-8D84-D826738082FF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începe școal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352756">
            <a:off x="6260122" y="634730"/>
            <a:ext cx="2628900" cy="1743076"/>
          </a:xfrm>
          <a:prstGeom prst="rect">
            <a:avLst/>
          </a:prstGeom>
          <a:noFill/>
        </p:spPr>
      </p:pic>
      <p:pic>
        <p:nvPicPr>
          <p:cNvPr id="1028" name="Picture 4" descr="Image result for începe școal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053239">
            <a:off x="257888" y="449343"/>
            <a:ext cx="2466975" cy="1750489"/>
          </a:xfrm>
          <a:prstGeom prst="rect">
            <a:avLst/>
          </a:prstGeom>
          <a:noFill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152400" y="2133600"/>
            <a:ext cx="2209800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05600" y="3124200"/>
            <a:ext cx="222995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152400" y="3733800"/>
            <a:ext cx="2209800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05600" y="4800600"/>
            <a:ext cx="2214563" cy="1535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8200" y="2133600"/>
            <a:ext cx="1836300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90800" y="2133600"/>
            <a:ext cx="1981200" cy="150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flipH="1">
            <a:off x="2590800" y="3733800"/>
            <a:ext cx="1981200" cy="139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648200" y="3733800"/>
            <a:ext cx="1828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648200" y="5257800"/>
            <a:ext cx="183309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514600" y="5181600"/>
            <a:ext cx="2057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52400" y="5257800"/>
            <a:ext cx="220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971800" y="152400"/>
            <a:ext cx="3048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629400" y="64008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</Words>
  <Application>Microsoft Office PowerPoint</Application>
  <PresentationFormat>On-screen Show (4:3)</PresentationFormat>
  <Paragraphs>1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Teodora</dc:creator>
  <cp:lastModifiedBy>Teodora</cp:lastModifiedBy>
  <cp:revision>4</cp:revision>
  <dcterms:created xsi:type="dcterms:W3CDTF">2006-08-16T00:00:00Z</dcterms:created>
  <dcterms:modified xsi:type="dcterms:W3CDTF">2015-09-19T04:40:18Z</dcterms:modified>
</cp:coreProperties>
</file>