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213" y="852488"/>
            <a:ext cx="8791575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2019-09-12T18:23:40Z</dcterms:modified>
</cp:coreProperties>
</file>