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3219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2362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5610225" cy="30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6482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762000"/>
            <a:ext cx="297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2971800" y="152400"/>
            <a:ext cx="3451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8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Pythagorean Theorem</a:t>
            </a:r>
            <a:endParaRPr lang="en-US" sz="18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655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348089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962400"/>
            <a:ext cx="3505200" cy="23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400800"/>
            <a:ext cx="24050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2015-02-26T22:46:39Z</dcterms:modified>
</cp:coreProperties>
</file>