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532" y="1752600"/>
            <a:ext cx="753284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 rot="20458557">
            <a:off x="94974" y="993384"/>
            <a:ext cx="5248275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Cum apar cele două pătrate ?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2016-10-03T17:35:02Z</dcterms:modified>
</cp:coreProperties>
</file>