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37098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2019-04-05T17:35:30Z</dcterms:modified>
</cp:coreProperties>
</file>