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676400"/>
            <a:ext cx="7162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3429000" y="533400"/>
            <a:ext cx="260985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28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MATH IS FUN</a:t>
            </a:r>
            <a:endParaRPr lang="en-US" sz="28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 rot="18711149">
            <a:off x="134856" y="1613437"/>
            <a:ext cx="2742991" cy="564584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Pascal's Triangle</a:t>
            </a:r>
            <a:endParaRPr lang="en-US" sz="3600" kern="10" spc="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>
            <a:off x="914400" y="5562600"/>
            <a:ext cx="1905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Symmetry</a:t>
            </a:r>
            <a:endParaRPr lang="en-US" sz="3600" kern="10" spc="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1030" name="WordArt 6"/>
          <p:cNvSpPr>
            <a:spLocks noChangeArrowheads="1" noChangeShapeType="1" noTextEdit="1"/>
          </p:cNvSpPr>
          <p:nvPr/>
        </p:nvSpPr>
        <p:spPr bwMode="auto">
          <a:xfrm>
            <a:off x="3733800" y="5334000"/>
            <a:ext cx="16002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Rotation</a:t>
            </a:r>
            <a:endParaRPr lang="en-US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031" name="WordArt 7"/>
          <p:cNvSpPr>
            <a:spLocks noChangeArrowheads="1" noChangeShapeType="1" noTextEdit="1"/>
          </p:cNvSpPr>
          <p:nvPr/>
        </p:nvSpPr>
        <p:spPr bwMode="auto">
          <a:xfrm>
            <a:off x="5943600" y="5562600"/>
            <a:ext cx="2019300" cy="527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 rtl="0"/>
            <a:r>
              <a:rPr lang="en-US" sz="3600" kern="10" spc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effectLst/>
                <a:latin typeface="Times New Roman"/>
                <a:cs typeface="Times New Roman"/>
              </a:rPr>
              <a:t>Translation</a:t>
            </a:r>
            <a:endParaRPr lang="en-US" sz="3600" kern="10" spc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CBCBCB"/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rgbClr val="FFFFFF"/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1"/>
              </a:gradFill>
              <a:effectLst/>
              <a:latin typeface="Times New Roman"/>
              <a:cs typeface="Times New Roman"/>
            </a:endParaRPr>
          </a:p>
        </p:txBody>
      </p:sp>
      <p:sp>
        <p:nvSpPr>
          <p:cNvPr id="1032" name="WordArt 8"/>
          <p:cNvSpPr>
            <a:spLocks noChangeArrowheads="1" noChangeShapeType="1" noTextEdit="1"/>
          </p:cNvSpPr>
          <p:nvPr/>
        </p:nvSpPr>
        <p:spPr bwMode="auto">
          <a:xfrm rot="2562850">
            <a:off x="6239876" y="1769085"/>
            <a:ext cx="2917281" cy="441622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rtl="0"/>
            <a:r>
              <a:rPr lang="en-US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Geometric Figures</a:t>
            </a:r>
            <a:endParaRPr lang="en-US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6400800"/>
            <a:ext cx="2838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2015-01-06T16:56:06Z</dcterms:modified>
</cp:coreProperties>
</file>