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88" autoAdjust="0"/>
    <p:restoredTop sz="94607" autoAdjust="0"/>
  </p:normalViewPr>
  <p:slideViewPr>
    <p:cSldViewPr>
      <p:cViewPr>
        <p:scale>
          <a:sx n="66" d="100"/>
          <a:sy n="66" d="100"/>
        </p:scale>
        <p:origin x="-1506" y="-3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0334625" cy="801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6</cp:revision>
  <dcterms:created xsi:type="dcterms:W3CDTF">2006-08-16T00:00:00Z</dcterms:created>
  <dcterms:modified xsi:type="dcterms:W3CDTF">2019-08-09T19:30:29Z</dcterms:modified>
</cp:coreProperties>
</file>