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65" y="0"/>
            <a:ext cx="91654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142999" y="914400"/>
            <a:ext cx="40290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00410">
            <a:off x="4398296" y="1762943"/>
            <a:ext cx="3647595" cy="64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5029200"/>
            <a:ext cx="2100263" cy="32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181600" y="2743200"/>
            <a:ext cx="213359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2015-12-24T10:50:25Z</dcterms:modified>
</cp:coreProperties>
</file>