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4E27-3071-474E-AC66-6F823413862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4E40A5-5486-43B0-9428-5F9EAFF18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4E27-3071-474E-AC66-6F823413862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40A5-5486-43B0-9428-5F9EAFF18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4E27-3071-474E-AC66-6F823413862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40A5-5486-43B0-9428-5F9EAFF18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4E27-3071-474E-AC66-6F823413862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4E40A5-5486-43B0-9428-5F9EAFF18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4E27-3071-474E-AC66-6F823413862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40A5-5486-43B0-9428-5F9EAFF18B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4E27-3071-474E-AC66-6F823413862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40A5-5486-43B0-9428-5F9EAFF18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4E27-3071-474E-AC66-6F823413862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4E40A5-5486-43B0-9428-5F9EAFF18B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4E27-3071-474E-AC66-6F823413862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40A5-5486-43B0-9428-5F9EAFF18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4E27-3071-474E-AC66-6F823413862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40A5-5486-43B0-9428-5F9EAFF18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4E27-3071-474E-AC66-6F823413862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40A5-5486-43B0-9428-5F9EAFF18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4E27-3071-474E-AC66-6F823413862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40A5-5486-43B0-9428-5F9EAFF18B4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B64E27-3071-474E-AC66-6F8234138626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4E40A5-5486-43B0-9428-5F9EAFF18B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58200" cy="1222375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OBIECTIVE TURISTICE DIN ROMANIA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44" y="3786190"/>
            <a:ext cx="5191132" cy="1585914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Echipa:Cub</a:t>
            </a:r>
            <a:endParaRPr lang="en-US" sz="2000" dirty="0" smtClean="0"/>
          </a:p>
          <a:p>
            <a:r>
              <a:rPr lang="en-US" sz="2000" dirty="0" err="1" smtClean="0"/>
              <a:t>Clasa</a:t>
            </a:r>
            <a:r>
              <a:rPr lang="en-US" sz="2000" dirty="0" smtClean="0"/>
              <a:t>; a 8-A</a:t>
            </a:r>
          </a:p>
          <a:p>
            <a:r>
              <a:rPr lang="en-US" sz="2000" dirty="0" err="1" smtClean="0"/>
              <a:t>Profesor</a:t>
            </a:r>
            <a:r>
              <a:rPr lang="en-US" sz="2000" dirty="0" smtClean="0"/>
              <a:t> </a:t>
            </a:r>
            <a:r>
              <a:rPr lang="en-US" sz="2000" dirty="0" err="1" smtClean="0"/>
              <a:t>coordonator:Cucuianu</a:t>
            </a:r>
            <a:r>
              <a:rPr lang="en-US" sz="2000" dirty="0" smtClean="0"/>
              <a:t> </a:t>
            </a:r>
            <a:r>
              <a:rPr lang="en-US" sz="2000" dirty="0" err="1" smtClean="0"/>
              <a:t>Marita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Euro tower </a:t>
            </a:r>
            <a:r>
              <a:rPr lang="en-US" dirty="0" err="1" smtClean="0">
                <a:latin typeface="+mn-lt"/>
              </a:rPr>
              <a:t>bucharest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500" dirty="0" smtClean="0"/>
              <a:t>Euro Tower este o clădire de birouri din București, amplasată la intersecția străzii Barbu Văcărescu cu bulevardul Lacul Tei, în imediata apropiere a stației de metrou Ștefan cel </a:t>
            </a:r>
            <a:r>
              <a:rPr lang="vi-VN" sz="2500" dirty="0" smtClean="0"/>
              <a:t>Mare</a:t>
            </a:r>
            <a:r>
              <a:rPr lang="vi-VN" sz="2500" dirty="0" smtClean="0"/>
              <a:t> și </a:t>
            </a:r>
            <a:r>
              <a:rPr lang="vi-VN" sz="2500" dirty="0" smtClean="0"/>
              <a:t>lângă </a:t>
            </a:r>
            <a:r>
              <a:rPr lang="vi-VN" sz="2500" dirty="0" smtClean="0"/>
              <a:t>Biserica Doamna </a:t>
            </a:r>
            <a:r>
              <a:rPr lang="vi-VN" sz="2500" dirty="0" smtClean="0"/>
              <a:t>Oltea.</a:t>
            </a:r>
            <a:r>
              <a:rPr lang="en-US" sz="2500" dirty="0" smtClean="0"/>
              <a:t>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 are forma de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prisma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triunghiulara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C:\Users\Asus X550L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00438"/>
            <a:ext cx="3214710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 </a:t>
            </a:r>
            <a:r>
              <a:rPr lang="en-US" dirty="0" smtClean="0"/>
              <a:t>Tower </a:t>
            </a:r>
            <a:r>
              <a:rPr lang="en-US" dirty="0" err="1" smtClean="0"/>
              <a:t>bucuresti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 Tower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Bucuresti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este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cea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mai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inalta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cladire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din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toata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tara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Ea are forma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numai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cilindru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C:\Users\Asus X550L\Desktop\image-2012-05-3-12154606-41-sky-tower-pano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657229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Speram</a:t>
            </a:r>
            <a:r>
              <a:rPr lang="en-US" dirty="0" smtClean="0"/>
              <a:t> ca v-a </a:t>
            </a:r>
            <a:r>
              <a:rPr lang="en-US" dirty="0" err="1" smtClean="0"/>
              <a:t>placut</a:t>
            </a:r>
            <a:r>
              <a:rPr lang="en-US" dirty="0" smtClean="0"/>
              <a:t> </a:t>
            </a:r>
            <a:r>
              <a:rPr lang="en-US" dirty="0" err="1" smtClean="0"/>
              <a:t>prezentarea</a:t>
            </a:r>
            <a:r>
              <a:rPr lang="en-US" dirty="0" smtClean="0"/>
              <a:t> </a:t>
            </a:r>
            <a:r>
              <a:rPr lang="en-US" dirty="0" err="1" smtClean="0"/>
              <a:t>noastra!Si</a:t>
            </a:r>
            <a:r>
              <a:rPr lang="en-US" dirty="0" smtClean="0"/>
              <a:t> ne </a:t>
            </a:r>
            <a:r>
              <a:rPr lang="en-US" dirty="0" err="1" smtClean="0"/>
              <a:t>cerem</a:t>
            </a:r>
            <a:r>
              <a:rPr lang="en-US" dirty="0" smtClean="0"/>
              <a:t> </a:t>
            </a:r>
            <a:r>
              <a:rPr lang="en-US" dirty="0" err="1" smtClean="0"/>
              <a:t>scuze</a:t>
            </a:r>
            <a:r>
              <a:rPr lang="en-US" dirty="0" smtClean="0"/>
              <a:t> ca am </a:t>
            </a:r>
            <a:r>
              <a:rPr lang="en-US" dirty="0" err="1" smtClean="0"/>
              <a:t>intarziat</a:t>
            </a:r>
            <a:r>
              <a:rPr lang="en-US" dirty="0" smtClean="0"/>
              <a:t> cu </a:t>
            </a:r>
            <a:r>
              <a:rPr lang="en-US" dirty="0" err="1" smtClean="0"/>
              <a:t>cateva</a:t>
            </a:r>
            <a:r>
              <a:rPr lang="en-US" dirty="0" smtClean="0"/>
              <a:t> ore </a:t>
            </a:r>
            <a:r>
              <a:rPr lang="en-US" dirty="0" err="1" smtClean="0"/>
              <a:t>dar</a:t>
            </a:r>
            <a:r>
              <a:rPr lang="en-US" dirty="0" smtClean="0"/>
              <a:t> am </a:t>
            </a:r>
            <a:r>
              <a:rPr lang="en-US" dirty="0" err="1" smtClean="0"/>
              <a:t>avut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cu </a:t>
            </a:r>
            <a:r>
              <a:rPr lang="en-US" dirty="0" err="1" smtClean="0"/>
              <a:t>internetul</a:t>
            </a:r>
            <a:r>
              <a:rPr lang="en-US" dirty="0" smtClean="0"/>
              <a:t>!!!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</a:t>
            </a:r>
            <a:r>
              <a:rPr lang="en-US" dirty="0" err="1" smtClean="0"/>
              <a:t>Echipa</a:t>
            </a:r>
            <a:r>
              <a:rPr lang="en-US" dirty="0" smtClean="0"/>
              <a:t>: </a:t>
            </a:r>
            <a:r>
              <a:rPr lang="en-US" dirty="0" err="1" smtClean="0"/>
              <a:t>Mihaila</a:t>
            </a:r>
            <a:r>
              <a:rPr lang="en-US" dirty="0" smtClean="0"/>
              <a:t> </a:t>
            </a:r>
            <a:r>
              <a:rPr lang="en-US" dirty="0" err="1" smtClean="0"/>
              <a:t>Cosmin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Colonel Andrei</a:t>
            </a:r>
          </a:p>
          <a:p>
            <a:pPr>
              <a:buNone/>
            </a:pPr>
            <a:r>
              <a:rPr lang="en-US" dirty="0" smtClean="0"/>
              <a:t>                                                </a:t>
            </a:r>
            <a:r>
              <a:rPr lang="en-US" dirty="0" err="1" smtClean="0"/>
              <a:t>Catrina</a:t>
            </a:r>
            <a:r>
              <a:rPr lang="en-US" dirty="0" smtClean="0"/>
              <a:t> Iulia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              Anton Andrei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Romania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frumoase</a:t>
            </a:r>
            <a:r>
              <a:rPr lang="en-US" dirty="0" smtClean="0"/>
              <a:t> </a:t>
            </a:r>
            <a:r>
              <a:rPr lang="en-US" dirty="0" err="1" smtClean="0"/>
              <a:t>tari</a:t>
            </a:r>
            <a:r>
              <a:rPr lang="en-US" dirty="0" smtClean="0"/>
              <a:t>. Ea are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atractii</a:t>
            </a:r>
            <a:r>
              <a:rPr lang="en-US" dirty="0" smtClean="0"/>
              <a:t> </a:t>
            </a:r>
            <a:r>
              <a:rPr lang="en-US" dirty="0" err="1" smtClean="0"/>
              <a:t>turistice,care</a:t>
            </a:r>
            <a:r>
              <a:rPr lang="en-US" dirty="0" smtClean="0"/>
              <a:t> </a:t>
            </a:r>
            <a:r>
              <a:rPr lang="en-US" dirty="0" err="1" smtClean="0"/>
              <a:t>contin</a:t>
            </a:r>
            <a:r>
              <a:rPr lang="en-US" dirty="0" smtClean="0"/>
              <a:t> in </a:t>
            </a:r>
            <a:r>
              <a:rPr lang="en-US" dirty="0" err="1" smtClean="0"/>
              <a:t>constructia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corpuri</a:t>
            </a:r>
            <a:r>
              <a:rPr lang="en-US" dirty="0" smtClean="0"/>
              <a:t> </a:t>
            </a:r>
            <a:r>
              <a:rPr lang="en-US" dirty="0" err="1" smtClean="0"/>
              <a:t>geometrice.Noi</a:t>
            </a:r>
            <a:r>
              <a:rPr lang="en-US" dirty="0" smtClean="0"/>
              <a:t> am </a:t>
            </a:r>
            <a:r>
              <a:rPr lang="en-US" dirty="0" err="1" smtClean="0"/>
              <a:t>decis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vi le </a:t>
            </a:r>
            <a:r>
              <a:rPr lang="en-US" dirty="0" err="1" smtClean="0"/>
              <a:t>prezentam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cateva</a:t>
            </a:r>
            <a:r>
              <a:rPr lang="en-US" dirty="0" smtClean="0"/>
              <a:t> din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jos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Castelul</a:t>
            </a:r>
            <a:r>
              <a:rPr lang="en-US" dirty="0" smtClean="0"/>
              <a:t> bran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err="1" smtClean="0"/>
              <a:t>Castelul</a:t>
            </a:r>
            <a:r>
              <a:rPr lang="en-US" sz="2500" dirty="0" smtClean="0"/>
              <a:t> bran e format din </a:t>
            </a:r>
            <a:r>
              <a:rPr lang="en-US" sz="2500" dirty="0" err="1" smtClean="0"/>
              <a:t>prisme</a:t>
            </a:r>
            <a:r>
              <a:rPr lang="en-US" sz="2500" dirty="0" smtClean="0"/>
              <a:t> </a:t>
            </a:r>
            <a:r>
              <a:rPr lang="en-US" sz="2500" dirty="0" err="1" smtClean="0"/>
              <a:t>patrulatere</a:t>
            </a:r>
            <a:r>
              <a:rPr lang="en-US" sz="2500" dirty="0" smtClean="0"/>
              <a:t> </a:t>
            </a:r>
            <a:r>
              <a:rPr lang="en-US" sz="2500" dirty="0" err="1" smtClean="0"/>
              <a:t>drepte</a:t>
            </a:r>
            <a:r>
              <a:rPr lang="en-US" sz="2500" dirty="0" smtClean="0"/>
              <a:t> </a:t>
            </a:r>
            <a:r>
              <a:rPr lang="en-US" sz="2500" dirty="0" err="1" smtClean="0"/>
              <a:t>dar</a:t>
            </a:r>
            <a:r>
              <a:rPr lang="en-US" sz="2500" dirty="0" smtClean="0"/>
              <a:t> </a:t>
            </a:r>
            <a:r>
              <a:rPr lang="en-US" sz="2500" dirty="0" err="1" smtClean="0"/>
              <a:t>si</a:t>
            </a:r>
            <a:r>
              <a:rPr lang="en-US" sz="2500" dirty="0" smtClean="0"/>
              <a:t> din </a:t>
            </a:r>
            <a:r>
              <a:rPr lang="en-US" sz="2500" dirty="0" err="1" smtClean="0"/>
              <a:t>cilindre</a:t>
            </a:r>
            <a:r>
              <a:rPr lang="en-US" sz="2500" dirty="0" smtClean="0"/>
              <a:t> care </a:t>
            </a:r>
            <a:r>
              <a:rPr lang="en-US" sz="2500" dirty="0" err="1" smtClean="0"/>
              <a:t>sunt</a:t>
            </a:r>
            <a:r>
              <a:rPr lang="en-US" sz="2500" dirty="0" smtClean="0"/>
              <a:t> in </a:t>
            </a:r>
            <a:r>
              <a:rPr lang="en-US" sz="2500" dirty="0" err="1" smtClean="0"/>
              <a:t>partea</a:t>
            </a:r>
            <a:r>
              <a:rPr lang="en-US" sz="2500" dirty="0" smtClean="0"/>
              <a:t> de </a:t>
            </a:r>
            <a:r>
              <a:rPr lang="en-US" sz="2500" dirty="0" err="1" smtClean="0"/>
              <a:t>sus</a:t>
            </a:r>
            <a:r>
              <a:rPr lang="en-US" sz="2500" dirty="0" smtClean="0"/>
              <a:t> a </a:t>
            </a:r>
            <a:r>
              <a:rPr lang="en-US" sz="2500" dirty="0" err="1" smtClean="0"/>
              <a:t>castelului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pic>
        <p:nvPicPr>
          <p:cNvPr id="1026" name="Picture 2" descr="C:\Users\Asus X550L\Desktop\castelul_bran_49247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5380197" cy="3026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palatul</a:t>
            </a:r>
            <a:r>
              <a:rPr lang="en-US" dirty="0" smtClean="0"/>
              <a:t> </a:t>
            </a:r>
            <a:r>
              <a:rPr lang="en-US" dirty="0" err="1" smtClean="0"/>
              <a:t>parlamentului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err="1" smtClean="0"/>
              <a:t>Palatul</a:t>
            </a:r>
            <a:r>
              <a:rPr lang="en-US" sz="2500" dirty="0" smtClean="0"/>
              <a:t> </a:t>
            </a:r>
            <a:r>
              <a:rPr lang="en-US" sz="2500" dirty="0" err="1" smtClean="0"/>
              <a:t>paramentului</a:t>
            </a:r>
            <a:r>
              <a:rPr lang="en-US" sz="2500" dirty="0" smtClean="0"/>
              <a:t> </a:t>
            </a:r>
            <a:r>
              <a:rPr lang="en-US" sz="2500" dirty="0" err="1" smtClean="0"/>
              <a:t>este</a:t>
            </a:r>
            <a:r>
              <a:rPr lang="en-US" sz="2500" dirty="0" smtClean="0"/>
              <a:t> </a:t>
            </a:r>
            <a:r>
              <a:rPr lang="en-US" sz="2500" dirty="0" err="1" smtClean="0"/>
              <a:t>una</a:t>
            </a:r>
            <a:r>
              <a:rPr lang="en-US" sz="2500" dirty="0" smtClean="0"/>
              <a:t> </a:t>
            </a:r>
            <a:r>
              <a:rPr lang="en-US" sz="2500" dirty="0" err="1" smtClean="0"/>
              <a:t>dintre</a:t>
            </a:r>
            <a:r>
              <a:rPr lang="en-US" sz="2500" dirty="0" smtClean="0"/>
              <a:t> </a:t>
            </a:r>
            <a:r>
              <a:rPr lang="en-US" sz="2500" dirty="0" err="1" smtClean="0"/>
              <a:t>cele</a:t>
            </a:r>
            <a:r>
              <a:rPr lang="en-US" sz="2500" dirty="0" smtClean="0"/>
              <a:t> </a:t>
            </a:r>
            <a:r>
              <a:rPr lang="en-US" sz="2500" dirty="0" err="1" smtClean="0"/>
              <a:t>mai</a:t>
            </a:r>
            <a:r>
              <a:rPr lang="en-US" sz="2500" dirty="0" smtClean="0"/>
              <a:t> </a:t>
            </a:r>
            <a:r>
              <a:rPr lang="en-US" sz="2500" dirty="0" err="1" smtClean="0"/>
              <a:t>frumoase</a:t>
            </a:r>
            <a:r>
              <a:rPr lang="en-US" sz="2500" dirty="0" smtClean="0"/>
              <a:t> </a:t>
            </a:r>
            <a:r>
              <a:rPr lang="en-US" sz="2500" dirty="0" err="1" smtClean="0"/>
              <a:t>cladiri</a:t>
            </a:r>
            <a:r>
              <a:rPr lang="en-US" sz="2500" dirty="0" smtClean="0"/>
              <a:t> din </a:t>
            </a:r>
            <a:r>
              <a:rPr lang="en-US" sz="2500" dirty="0" err="1" smtClean="0"/>
              <a:t>tara.El</a:t>
            </a:r>
            <a:r>
              <a:rPr lang="en-US" sz="2500" dirty="0" smtClean="0"/>
              <a:t> </a:t>
            </a:r>
            <a:r>
              <a:rPr lang="en-US" sz="2500" dirty="0" err="1" smtClean="0"/>
              <a:t>este</a:t>
            </a:r>
            <a:r>
              <a:rPr lang="en-US" sz="2500" dirty="0" smtClean="0"/>
              <a:t> format din </a:t>
            </a:r>
            <a:r>
              <a:rPr lang="en-US" sz="2500" dirty="0" err="1" smtClean="0"/>
              <a:t>mai</a:t>
            </a:r>
            <a:r>
              <a:rPr lang="en-US" sz="2500" dirty="0" smtClean="0"/>
              <a:t> </a:t>
            </a:r>
            <a:r>
              <a:rPr lang="en-US" sz="2500" dirty="0" err="1" smtClean="0"/>
              <a:t>multe</a:t>
            </a:r>
            <a:r>
              <a:rPr lang="en-US" sz="2500" dirty="0" smtClean="0"/>
              <a:t> </a:t>
            </a:r>
            <a:r>
              <a:rPr lang="en-US" sz="2500" dirty="0" err="1" smtClean="0"/>
              <a:t>paralelipipede</a:t>
            </a:r>
            <a:r>
              <a:rPr lang="en-US" sz="2500" dirty="0" smtClean="0"/>
              <a:t> </a:t>
            </a:r>
            <a:r>
              <a:rPr lang="en-US" sz="2500" dirty="0" err="1" smtClean="0"/>
              <a:t>dreptunghice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C:\Users\Asus X550L\Desktop\palatulparlamentul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143248"/>
            <a:ext cx="5114942" cy="3181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Cetatea</a:t>
            </a:r>
            <a:r>
              <a:rPr lang="en-US" dirty="0" smtClean="0"/>
              <a:t> </a:t>
            </a:r>
            <a:r>
              <a:rPr lang="en-US" dirty="0" err="1" smtClean="0"/>
              <a:t>Râșnov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500" dirty="0" smtClean="0"/>
              <a:t>Cetatea Râșnov este o cetate țărănească veche din orașul Râșnov (județul Brașov</a:t>
            </a:r>
            <a:r>
              <a:rPr lang="vi-VN" sz="2500" dirty="0" smtClean="0"/>
              <a:t>).</a:t>
            </a:r>
            <a:r>
              <a:rPr lang="en-US" sz="2500" dirty="0" smtClean="0"/>
              <a:t>Ea </a:t>
            </a:r>
            <a:r>
              <a:rPr lang="en-US" sz="2500" dirty="0" err="1" smtClean="0"/>
              <a:t>este</a:t>
            </a:r>
            <a:r>
              <a:rPr lang="en-US" sz="2500" dirty="0" smtClean="0"/>
              <a:t> </a:t>
            </a:r>
            <a:r>
              <a:rPr lang="en-US" sz="2500" dirty="0" err="1" smtClean="0"/>
              <a:t>formata</a:t>
            </a:r>
            <a:r>
              <a:rPr lang="en-US" sz="2500" dirty="0" smtClean="0"/>
              <a:t> din </a:t>
            </a:r>
            <a:r>
              <a:rPr lang="en-US" sz="2500" dirty="0" err="1" smtClean="0"/>
              <a:t>mai</a:t>
            </a:r>
            <a:r>
              <a:rPr lang="en-US" sz="2500" dirty="0" smtClean="0"/>
              <a:t> </a:t>
            </a:r>
            <a:r>
              <a:rPr lang="en-US" sz="2500" dirty="0" err="1" smtClean="0"/>
              <a:t>multe</a:t>
            </a:r>
            <a:r>
              <a:rPr lang="en-US" sz="2500" dirty="0" smtClean="0"/>
              <a:t> </a:t>
            </a:r>
            <a:r>
              <a:rPr lang="en-US" sz="2500" dirty="0" err="1" smtClean="0"/>
              <a:t>prisme</a:t>
            </a:r>
            <a:r>
              <a:rPr lang="en-US" sz="2500" dirty="0" smtClean="0"/>
              <a:t> </a:t>
            </a:r>
            <a:r>
              <a:rPr lang="en-US" sz="2500" dirty="0" err="1" smtClean="0"/>
              <a:t>patrulatere</a:t>
            </a:r>
            <a:r>
              <a:rPr lang="en-US" sz="2500" dirty="0" smtClean="0"/>
              <a:t> </a:t>
            </a:r>
            <a:r>
              <a:rPr lang="en-US" sz="2500" dirty="0" err="1" smtClean="0"/>
              <a:t>drepte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pic>
        <p:nvPicPr>
          <p:cNvPr id="3074" name="Picture 2" descr="C:\Users\Asus X550L\Desktop\cetatea-rasnov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5238751" cy="347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Castelul</a:t>
            </a:r>
            <a:r>
              <a:rPr lang="en-US" dirty="0" smtClean="0"/>
              <a:t> </a:t>
            </a:r>
            <a:r>
              <a:rPr lang="en-US" dirty="0" err="1" smtClean="0"/>
              <a:t>Peleș</a:t>
            </a:r>
            <a:r>
              <a:rPr lang="en-US" dirty="0" smtClean="0"/>
              <a:t> </a:t>
            </a:r>
            <a:r>
              <a:rPr lang="en-US" dirty="0" err="1" smtClean="0"/>
              <a:t>Sinaia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500" dirty="0" smtClean="0"/>
              <a:t>Castelul </a:t>
            </a:r>
            <a:r>
              <a:rPr lang="vi-VN" sz="2500" dirty="0" smtClean="0"/>
              <a:t>Peleş</a:t>
            </a:r>
            <a:r>
              <a:rPr lang="en-US" sz="2500" dirty="0" smtClean="0"/>
              <a:t>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este</a:t>
            </a:r>
            <a:r>
              <a:rPr lang="en-US" sz="2500" dirty="0" smtClean="0"/>
              <a:t> </a:t>
            </a:r>
            <a:r>
              <a:rPr lang="vi-VN" sz="2500" dirty="0" smtClean="0"/>
              <a:t>reşedinţa </a:t>
            </a:r>
            <a:r>
              <a:rPr lang="vi-VN" sz="2500" dirty="0" smtClean="0"/>
              <a:t>de vară a primului cuplu regal al României, regele Carol I ( 1866-1914) şi regina </a:t>
            </a:r>
            <a:r>
              <a:rPr lang="vi-VN" sz="2500" dirty="0" smtClean="0"/>
              <a:t>Elisabeta</a:t>
            </a:r>
            <a:r>
              <a:rPr lang="en-US" sz="2500" dirty="0" smtClean="0"/>
              <a:t>.El </a:t>
            </a:r>
            <a:r>
              <a:rPr lang="en-US" sz="2500" dirty="0" err="1" smtClean="0"/>
              <a:t>este</a:t>
            </a:r>
            <a:r>
              <a:rPr lang="en-US" sz="2500" dirty="0" smtClean="0"/>
              <a:t> format din </a:t>
            </a:r>
            <a:r>
              <a:rPr lang="en-US" sz="2500" dirty="0" err="1" smtClean="0"/>
              <a:t>mai</a:t>
            </a:r>
            <a:r>
              <a:rPr lang="en-US" sz="2500" dirty="0" smtClean="0"/>
              <a:t> </a:t>
            </a:r>
            <a:r>
              <a:rPr lang="en-US" sz="2500" dirty="0" err="1" smtClean="0"/>
              <a:t>multe</a:t>
            </a:r>
            <a:r>
              <a:rPr lang="en-US" sz="2500" dirty="0" smtClean="0"/>
              <a:t> </a:t>
            </a:r>
            <a:r>
              <a:rPr lang="en-US" sz="2500" dirty="0" err="1" smtClean="0"/>
              <a:t>prisme</a:t>
            </a:r>
            <a:r>
              <a:rPr lang="en-US" sz="2500" dirty="0" smtClean="0"/>
              <a:t> </a:t>
            </a:r>
            <a:r>
              <a:rPr lang="en-US" sz="2500" dirty="0" err="1" smtClean="0"/>
              <a:t>patrulatere</a:t>
            </a:r>
            <a:r>
              <a:rPr lang="en-US" sz="2500" dirty="0" smtClean="0"/>
              <a:t> </a:t>
            </a:r>
            <a:r>
              <a:rPr lang="en-US" sz="2500" dirty="0" err="1" smtClean="0"/>
              <a:t>drepte</a:t>
            </a:r>
            <a:r>
              <a:rPr lang="en-US" sz="25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paralelipipede</a:t>
            </a:r>
            <a:r>
              <a:rPr lang="en-US" sz="2800" dirty="0" smtClean="0"/>
              <a:t> </a:t>
            </a:r>
            <a:r>
              <a:rPr lang="en-US" sz="2800" dirty="0" err="1" smtClean="0"/>
              <a:t>dreptunghice</a:t>
            </a:r>
            <a:r>
              <a:rPr lang="en-US" sz="2800" dirty="0" smtClean="0"/>
              <a:t> </a:t>
            </a:r>
            <a:r>
              <a:rPr lang="en-US" sz="2500" dirty="0" err="1" smtClean="0"/>
              <a:t>si</a:t>
            </a:r>
            <a:r>
              <a:rPr lang="en-US" sz="2500" dirty="0" smtClean="0"/>
              <a:t> </a:t>
            </a:r>
            <a:r>
              <a:rPr lang="en-US" sz="2500" dirty="0" err="1" smtClean="0"/>
              <a:t>cilindre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pic>
        <p:nvPicPr>
          <p:cNvPr id="4098" name="Picture 2" descr="C:\Users\Asus X550L\Desktop\castelul-Peles-Sinai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5730903" cy="3262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Manastirea</a:t>
            </a:r>
            <a:r>
              <a:rPr lang="en-US" dirty="0" smtClean="0"/>
              <a:t> CURTEA DE 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500" dirty="0" smtClean="0"/>
              <a:t>Mănăstirea a fost construită de Neagoe Basarab (1512 - 1517) pe locul vechii mitropolii (1359</a:t>
            </a:r>
            <a:r>
              <a:rPr lang="vi-VN" sz="2500" dirty="0" smtClean="0"/>
              <a:t>).</a:t>
            </a:r>
            <a:r>
              <a:rPr lang="en-US" sz="2500" dirty="0" smtClean="0"/>
              <a:t>Ea </a:t>
            </a:r>
            <a:r>
              <a:rPr lang="en-US" sz="2500" dirty="0" err="1" smtClean="0"/>
              <a:t>este</a:t>
            </a:r>
            <a:r>
              <a:rPr lang="en-US" sz="2500" dirty="0" smtClean="0"/>
              <a:t> </a:t>
            </a:r>
            <a:r>
              <a:rPr lang="en-US" sz="2500" dirty="0" err="1" smtClean="0"/>
              <a:t>formata</a:t>
            </a:r>
            <a:r>
              <a:rPr lang="en-US" sz="2500" dirty="0" smtClean="0"/>
              <a:t> </a:t>
            </a:r>
            <a:r>
              <a:rPr lang="en-US" sz="2500" dirty="0" err="1" smtClean="0"/>
              <a:t>dintr</a:t>
            </a:r>
            <a:r>
              <a:rPr lang="en-US" sz="2500" dirty="0" smtClean="0"/>
              <a:t>-un </a:t>
            </a:r>
            <a:r>
              <a:rPr lang="en-US" sz="2500" dirty="0" err="1" smtClean="0"/>
              <a:t>paralelipied</a:t>
            </a:r>
            <a:r>
              <a:rPr lang="en-US" sz="2500" dirty="0" smtClean="0"/>
              <a:t> </a:t>
            </a:r>
            <a:r>
              <a:rPr lang="en-US" sz="2500" dirty="0" err="1" smtClean="0"/>
              <a:t>dreptunghic</a:t>
            </a:r>
            <a:r>
              <a:rPr lang="en-US" sz="2500" dirty="0" smtClean="0"/>
              <a:t> </a:t>
            </a:r>
            <a:r>
              <a:rPr lang="en-US" sz="2500" dirty="0" err="1" smtClean="0"/>
              <a:t>si</a:t>
            </a:r>
            <a:r>
              <a:rPr lang="en-US" sz="2500" dirty="0" smtClean="0"/>
              <a:t> </a:t>
            </a:r>
            <a:r>
              <a:rPr lang="en-US" sz="2500" dirty="0" err="1" smtClean="0"/>
              <a:t>mai</a:t>
            </a:r>
            <a:r>
              <a:rPr lang="en-US" sz="2500" dirty="0" smtClean="0"/>
              <a:t> </a:t>
            </a:r>
            <a:r>
              <a:rPr lang="en-US" sz="2500" dirty="0" err="1" smtClean="0"/>
              <a:t>multe</a:t>
            </a:r>
            <a:r>
              <a:rPr lang="en-US" sz="2500" dirty="0" smtClean="0"/>
              <a:t> </a:t>
            </a:r>
            <a:r>
              <a:rPr lang="en-US" sz="2500" dirty="0" err="1" smtClean="0"/>
              <a:t>cilindre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pic>
        <p:nvPicPr>
          <p:cNvPr id="5122" name="Picture 2" descr="C:\Users\Asus X550L\Desktop\manastirea-curtea-de-ar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528641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Palatul Culturii din </a:t>
            </a:r>
            <a:r>
              <a:rPr lang="ro-RO" dirty="0" smtClean="0"/>
              <a:t>Iași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500" dirty="0" smtClean="0"/>
              <a:t>Palatul Culturii din Iași este o clădire emblematică, construită, în perioada 1906 </a:t>
            </a:r>
            <a:r>
              <a:rPr lang="vi-VN" sz="2500" dirty="0" smtClean="0"/>
              <a:t>– 1925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.Este format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din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prisme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patrulatere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drepte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paralelipipede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dreptunghice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C:\Users\Asus X550L\Desktop\Palatul_Culturii_Iaș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2"/>
            <a:ext cx="707236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AFI PALACE COTROCENI CINEMA I 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500" dirty="0" smtClean="0"/>
              <a:t>IMAX </a:t>
            </a:r>
            <a:r>
              <a:rPr lang="vi-VN" sz="2500" dirty="0" smtClean="0"/>
              <a:t>este </a:t>
            </a:r>
            <a:r>
              <a:rPr lang="vi-VN" sz="2500" dirty="0" smtClean="0"/>
              <a:t>un format de film și un set </a:t>
            </a:r>
            <a:r>
              <a:rPr lang="vi-VN" sz="2500" dirty="0" smtClean="0"/>
              <a:t>de</a:t>
            </a:r>
            <a:r>
              <a:rPr lang="en-US" sz="2500" dirty="0" smtClean="0"/>
              <a:t>  </a:t>
            </a:r>
            <a:r>
              <a:rPr lang="vi-VN" sz="2500" dirty="0" smtClean="0"/>
              <a:t>standarde </a:t>
            </a:r>
            <a:r>
              <a:rPr lang="vi-VN" sz="2500" dirty="0" smtClean="0"/>
              <a:t>de </a:t>
            </a:r>
            <a:r>
              <a:rPr lang="vi-VN" sz="2500" dirty="0" smtClean="0"/>
              <a:t>proiecție</a:t>
            </a:r>
            <a:r>
              <a:rPr lang="en-US" sz="2500" dirty="0" smtClean="0"/>
              <a:t> </a:t>
            </a:r>
            <a:r>
              <a:rPr lang="vi-VN" sz="2500" dirty="0" smtClean="0"/>
              <a:t>cinematografică</a:t>
            </a:r>
            <a:r>
              <a:rPr lang="vi-VN" sz="2500" dirty="0" smtClean="0"/>
              <a:t> creată de </a:t>
            </a:r>
            <a:r>
              <a:rPr lang="vi-VN" sz="2500" dirty="0" smtClean="0"/>
              <a:t>compania</a:t>
            </a:r>
            <a:r>
              <a:rPr lang="en-US" sz="2500" dirty="0" smtClean="0"/>
              <a:t> </a:t>
            </a:r>
            <a:r>
              <a:rPr lang="vi-VN" sz="2500" dirty="0" smtClean="0"/>
              <a:t>canadiană</a:t>
            </a:r>
            <a:r>
              <a:rPr lang="vi-VN" sz="2500" dirty="0" smtClean="0"/>
              <a:t> IMAX </a:t>
            </a:r>
            <a:r>
              <a:rPr lang="vi-VN" sz="2500" dirty="0" smtClean="0"/>
              <a:t>Corporation</a:t>
            </a:r>
            <a:r>
              <a:rPr lang="en-US" sz="2500" dirty="0" smtClean="0"/>
              <a:t>.Este </a:t>
            </a:r>
            <a:r>
              <a:rPr lang="en-US" sz="2500" dirty="0" err="1" smtClean="0"/>
              <a:t>unul</a:t>
            </a:r>
            <a:r>
              <a:rPr lang="en-US" sz="2500" dirty="0" smtClean="0"/>
              <a:t> </a:t>
            </a:r>
            <a:r>
              <a:rPr lang="en-US" sz="2500" dirty="0" err="1" smtClean="0"/>
              <a:t>dintre</a:t>
            </a:r>
            <a:r>
              <a:rPr lang="en-US" sz="2500" dirty="0" smtClean="0"/>
              <a:t> </a:t>
            </a:r>
            <a:r>
              <a:rPr lang="en-US" sz="2500" dirty="0" err="1" smtClean="0"/>
              <a:t>cele</a:t>
            </a:r>
            <a:r>
              <a:rPr lang="en-US" sz="2500" dirty="0" smtClean="0"/>
              <a:t> </a:t>
            </a:r>
            <a:r>
              <a:rPr lang="en-US" sz="2500" dirty="0" err="1" smtClean="0"/>
              <a:t>mai</a:t>
            </a:r>
            <a:r>
              <a:rPr lang="en-US" sz="2500" dirty="0" smtClean="0"/>
              <a:t> </a:t>
            </a:r>
            <a:r>
              <a:rPr lang="en-US" sz="2500" dirty="0" err="1" smtClean="0"/>
              <a:t>perfomante</a:t>
            </a:r>
            <a:r>
              <a:rPr lang="en-US" sz="2500" dirty="0" smtClean="0"/>
              <a:t> </a:t>
            </a:r>
            <a:r>
              <a:rPr lang="en-US" sz="2500" dirty="0" err="1" smtClean="0"/>
              <a:t>cinematografe</a:t>
            </a:r>
            <a:r>
              <a:rPr lang="en-US" sz="2500" dirty="0" smtClean="0"/>
              <a:t> din </a:t>
            </a:r>
            <a:r>
              <a:rPr lang="en-US" sz="2500" dirty="0" err="1" smtClean="0"/>
              <a:t>tara</a:t>
            </a:r>
            <a:r>
              <a:rPr lang="en-US" sz="2500" dirty="0" smtClean="0"/>
              <a:t>. Este format </a:t>
            </a:r>
            <a:r>
              <a:rPr lang="en-US" sz="2500" dirty="0" err="1" smtClean="0"/>
              <a:t>dintr</a:t>
            </a:r>
            <a:r>
              <a:rPr lang="en-US" sz="2500" dirty="0" smtClean="0"/>
              <a:t>-o </a:t>
            </a:r>
            <a:r>
              <a:rPr lang="en-US" sz="2500" dirty="0" err="1" smtClean="0"/>
              <a:t>sfera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pic>
        <p:nvPicPr>
          <p:cNvPr id="7170" name="Picture 2" descr="C:\Users\Asus X550L\Desktop\afi_palace_cotroceni_compania_35870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357562"/>
            <a:ext cx="5600083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267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OBIECTIVE TURISTICE DIN ROMANIA</vt:lpstr>
      <vt:lpstr>Slide 2</vt:lpstr>
      <vt:lpstr>Castelul bran</vt:lpstr>
      <vt:lpstr>palatul parlamentului</vt:lpstr>
      <vt:lpstr>Cetatea Râșnov</vt:lpstr>
      <vt:lpstr>Castelul Peleș Sinaia</vt:lpstr>
      <vt:lpstr>Manastirea CURTEA DE ARGES</vt:lpstr>
      <vt:lpstr>Palatul Culturii din Iași</vt:lpstr>
      <vt:lpstr>AFI PALACE COTROCENI CINEMA I MAX</vt:lpstr>
      <vt:lpstr>Euro tower bucharest</vt:lpstr>
      <vt:lpstr>Sky Tower bucuresti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OBIECTIVE TURISTICE DIN ROMANIA</dc:title>
  <dc:creator>Asus X550L</dc:creator>
  <cp:lastModifiedBy>Asus X550L</cp:lastModifiedBy>
  <cp:revision>7</cp:revision>
  <dcterms:created xsi:type="dcterms:W3CDTF">2015-11-01T07:16:25Z</dcterms:created>
  <dcterms:modified xsi:type="dcterms:W3CDTF">2015-11-01T08:23:18Z</dcterms:modified>
</cp:coreProperties>
</file>