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5410200"/>
            <a:ext cx="27432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28600"/>
            <a:ext cx="1533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67600" y="4114800"/>
            <a:ext cx="1533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434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3434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3434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1" y="18288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0"/>
            <a:ext cx="2676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2676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2676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42913" y="5138737"/>
            <a:ext cx="2619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23047" y="2709049"/>
            <a:ext cx="2339823" cy="7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128587" y="433387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337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0"/>
            <a:ext cx="35337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43400"/>
            <a:ext cx="25907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657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19775" y="1190625"/>
            <a:ext cx="3638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467600" y="1371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013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Teodora\Pictures\im-sc.altfel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3200400" cy="223113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00400"/>
            <a:ext cx="38862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286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1" y="4267200"/>
            <a:ext cx="2590800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2286000"/>
            <a:ext cx="2590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4267200"/>
            <a:ext cx="2543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870" y="2133600"/>
            <a:ext cx="28449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917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2279" y="0"/>
            <a:ext cx="30917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648199"/>
            <a:ext cx="3200400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1" y="4574942"/>
            <a:ext cx="3048000" cy="22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2895600" cy="24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-1"/>
            <a:ext cx="27432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495800"/>
            <a:ext cx="33528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342340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572000"/>
            <a:ext cx="27432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"/>
            <a:ext cx="2743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2017-03-27T05:43:48Z</dcterms:modified>
</cp:coreProperties>
</file>