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9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8686800" cy="6455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Teodora</dc:creator>
  <cp:lastModifiedBy>Teodora</cp:lastModifiedBy>
  <cp:revision>3</cp:revision>
  <dcterms:created xsi:type="dcterms:W3CDTF">2006-08-16T00:00:00Z</dcterms:created>
  <dcterms:modified xsi:type="dcterms:W3CDTF">2018-07-15T16:16:43Z</dcterms:modified>
</cp:coreProperties>
</file>