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5363"/>
            <a:ext cx="914400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2019-08-02T20:57:40Z</dcterms:modified>
</cp:coreProperties>
</file>