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05B-ABF2-4F83-B488-01631B4337B0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9FE9-1A28-4792-9DEA-27D4A49D2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05B-ABF2-4F83-B488-01631B4337B0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9FE9-1A28-4792-9DEA-27D4A49D2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05B-ABF2-4F83-B488-01631B4337B0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9FE9-1A28-4792-9DEA-27D4A49D2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05B-ABF2-4F83-B488-01631B4337B0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9FE9-1A28-4792-9DEA-27D4A49D2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05B-ABF2-4F83-B488-01631B4337B0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9FE9-1A28-4792-9DEA-27D4A49D2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05B-ABF2-4F83-B488-01631B4337B0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9FE9-1A28-4792-9DEA-27D4A49D2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05B-ABF2-4F83-B488-01631B4337B0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9FE9-1A28-4792-9DEA-27D4A49D2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05B-ABF2-4F83-B488-01631B4337B0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9FE9-1A28-4792-9DEA-27D4A49D2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05B-ABF2-4F83-B488-01631B4337B0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9FE9-1A28-4792-9DEA-27D4A49D2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05B-ABF2-4F83-B488-01631B4337B0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9FE9-1A28-4792-9DEA-27D4A49D2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05B-ABF2-4F83-B488-01631B4337B0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9FE9-1A28-4792-9DEA-27D4A49D2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5305B-ABF2-4F83-B488-01631B4337B0}" type="datetimeFigureOut">
              <a:rPr lang="en-US" smtClean="0"/>
              <a:t>01/02/2014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9FE9-1A28-4792-9DEA-27D4A49D2E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"/>
            <a:ext cx="3886200" cy="16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6262" y="4403537"/>
            <a:ext cx="2486025" cy="160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19732" y="4386934"/>
            <a:ext cx="2526700" cy="167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267200"/>
            <a:ext cx="4953000" cy="228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057400"/>
            <a:ext cx="3886200" cy="219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353097" y="1456903"/>
            <a:ext cx="3352800" cy="120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81000"/>
            <a:ext cx="29003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2014-02-01T13:03:18Z</dcterms:created>
  <dcterms:modified xsi:type="dcterms:W3CDTF">2014-02-01T13:14:37Z</dcterms:modified>
</cp:coreProperties>
</file>