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276EA-A604-4760-A820-DDBF76C32E30}" type="datetimeFigureOut">
              <a:rPr lang="en-US" smtClean="0"/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A21BB-FD6E-4404-AD21-96032590E1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2018-11-08T07:14:25Z</dcterms:modified>
</cp:coreProperties>
</file>