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Structuri_cristaline_m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8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index_aprofundat_index_enciclopedic_substanteClorura_de_sodiu(NaCl)_MEDI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6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ametiszt-0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48257"/>
            <a:ext cx="2571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lic\Pictures\Sample Pictures\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3" y="4217411"/>
            <a:ext cx="1310986" cy="11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ublic\Pictures\Sample Pictures\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23" y="4238192"/>
            <a:ext cx="1540991" cy="113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ublic\Pictures\Sample Pictures\calcopirit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11" y="2175079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ublic\Pictures\Sample Pictures\CLUJ-MINERAL-0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1" y="3505200"/>
            <a:ext cx="2999508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ublic\Pictures\Sample Pictures\crist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253864"/>
            <a:ext cx="2476500" cy="232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Sample Pictures\cristal_de_gheata_2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8257"/>
            <a:ext cx="2781300" cy="19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ublic\Pictures\Sample Pictures\cristale-de-gheata_0d617d72259b2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21947"/>
            <a:ext cx="2781300" cy="190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ublic\Pictures\Sample Pictures\Deser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48256"/>
            <a:ext cx="2971800" cy="318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ublic\Pictures\Sample Pictures\DSCN0014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3" y="5422391"/>
            <a:ext cx="1310986" cy="115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ublic\Pictures\Sample Pictures\EM6J8f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93" y="5422391"/>
            <a:ext cx="1533921" cy="115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6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habi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ublic\Pictures\Sample Pictures\image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0025"/>
            <a:ext cx="22764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ublic\Pictures\Sample Picture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048000"/>
            <a:ext cx="25717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ublic\Pictures\Sample Pictures\images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11" y="1547812"/>
            <a:ext cx="1219200" cy="14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ublic\Pictures\Sample Pictures\imagesn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3048000"/>
            <a:ext cx="3487016" cy="192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ublic\Pictures\Sample Pictures\images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00025"/>
            <a:ext cx="2581706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ublic\Pictures\Sample Pictures\imagu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2" y="5228359"/>
            <a:ext cx="3257550" cy="15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Public\Pictures\Sample Pictures\index_aprofundat_index_enciclopedic_substanteClorura_de_sodiu(NaCl)_MEDIA_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3224212"/>
            <a:ext cx="2581706" cy="200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Public\Pictures\Sample Pictures\Photo-017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5228358"/>
            <a:ext cx="2571750" cy="155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Public\Pictures\Sample Pictures\r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1547812"/>
            <a:ext cx="1520535" cy="16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Public\Pictures\Sample Pictures\retele cristalin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561" y="5324601"/>
            <a:ext cx="2686050" cy="13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7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ru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733800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ublic\Pictures\Sample Pictures\SAM_2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18" y="249382"/>
            <a:ext cx="4859482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ublic\Pictures\Sample Pictures\6met-moldavite-MandT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3733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ublic\Pictures\Sample Pictures\100_56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19" y="3276600"/>
            <a:ext cx="226868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ublic\Pictures\Sample Pictures\100_89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3276600"/>
            <a:ext cx="24193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ublic\Pictures\Sample Pictures\237687-1284833956-122028528-1-certified-precious-stones-and-gems-shop-in-new-delhi-or-gurgaon-gurgaon-and-delhi-ncr-1284833956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3733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ublic\Pictures\Sample Pictures\Akik-taşı_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18" y="4953000"/>
            <a:ext cx="2268682" cy="17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Light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ublic\Pictures\Sample Pictures\IMG_10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8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PB170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9" y="88114"/>
            <a:ext cx="2865861" cy="22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ublic\Pictures\Sample Pictures\Pyrrhotite-162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17198"/>
            <a:ext cx="2171700" cy="203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ublic\Pictures\Sample Pictures\Realgar-Baryte-2239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09" y="4386516"/>
            <a:ext cx="36364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ublic\Pictures\Sample Pictures\a_creek_1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8" y="2464019"/>
            <a:ext cx="2695971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Public\Pictures\Sample Pictures\agat2vp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9" y="4722996"/>
            <a:ext cx="2695971" cy="199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Public\Pictures\Sample Pictures\colectii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12" y="88114"/>
            <a:ext cx="5889471" cy="429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419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Teodora</dc:creator>
  <cp:lastModifiedBy>Teodora</cp:lastModifiedBy>
  <cp:revision>7</cp:revision>
  <dcterms:created xsi:type="dcterms:W3CDTF">2006-08-16T00:00:00Z</dcterms:created>
  <dcterms:modified xsi:type="dcterms:W3CDTF">2014-05-15T03:01:08Z</dcterms:modified>
</cp:coreProperties>
</file>