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34" autoAdjust="0"/>
    <p:restoredTop sz="94624" autoAdjust="0"/>
  </p:normalViewPr>
  <p:slideViewPr>
    <p:cSldViewPr>
      <p:cViewPr>
        <p:scale>
          <a:sx n="69" d="100"/>
          <a:sy n="69" d="100"/>
        </p:scale>
        <p:origin x="-208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2</cp:revision>
  <dcterms:created xsi:type="dcterms:W3CDTF">2006-08-16T00:00:00Z</dcterms:created>
  <dcterms:modified xsi:type="dcterms:W3CDTF">2017-11-03T19:37:19Z</dcterms:modified>
</cp:coreProperties>
</file>