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A6BC4-5368-443A-8546-718305936D90}" type="datetimeFigureOut">
              <a:rPr lang="en-US" smtClean="0"/>
              <a:t>9/23/2018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95FA1-8B2B-4A67-8424-5777596E0D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Teodora\Pictures\Echinocțiu, 23.09.201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2018-09-23T05:37:40Z</dcterms:modified>
</cp:coreProperties>
</file>