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6172200"/>
            <a:ext cx="1409700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26" name="WordArt 2" descr="White marble"/>
          <p:cNvSpPr>
            <a:spLocks noChangeArrowheads="1" noChangeShapeType="1" noTextEdit="1"/>
          </p:cNvSpPr>
          <p:nvPr/>
        </p:nvSpPr>
        <p:spPr bwMode="auto">
          <a:xfrm>
            <a:off x="1752600" y="609600"/>
            <a:ext cx="5937250" cy="4381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 rtl="0"/>
            <a:r>
              <a:rPr lang="it-IT" sz="3600" kern="10" spc="0" smtClean="0">
                <a:ln w="9525"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/>
                <a:latin typeface="Arial Black"/>
              </a:rPr>
              <a:t>Careu cu noțiuni matematice - nr. 4</a:t>
            </a:r>
            <a:endParaRPr lang="en-US" sz="3600" kern="10" spc="0">
              <a:ln w="9525">
                <a:round/>
                <a:headEnd/>
                <a:tailE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effectLst/>
              <a:latin typeface="Arial Black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1600200"/>
            <a:ext cx="1485900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" y="2743200"/>
            <a:ext cx="1409700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34200" y="1905000"/>
            <a:ext cx="1419225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283658">
            <a:off x="942279" y="4581735"/>
            <a:ext cx="146685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819400" y="4953000"/>
            <a:ext cx="141922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724400" y="4876800"/>
            <a:ext cx="17907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010400" y="3581400"/>
            <a:ext cx="11049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743200" y="1524000"/>
          <a:ext cx="3858260" cy="2937256"/>
        </p:xfrm>
        <a:graphic>
          <a:graphicData uri="http://schemas.openxmlformats.org/drawingml/2006/table">
            <a:tbl>
              <a:tblPr/>
              <a:tblGrid>
                <a:gridCol w="385445"/>
                <a:gridCol w="385445"/>
                <a:gridCol w="385445"/>
                <a:gridCol w="385445"/>
                <a:gridCol w="386080"/>
                <a:gridCol w="386080"/>
                <a:gridCol w="386080"/>
                <a:gridCol w="386080"/>
                <a:gridCol w="386080"/>
                <a:gridCol w="386080"/>
              </a:tblGrid>
              <a:tr h="292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92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92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2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2717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7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8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9</cp:revision>
  <dcterms:created xsi:type="dcterms:W3CDTF">2006-08-16T00:00:00Z</dcterms:created>
  <dcterms:modified xsi:type="dcterms:W3CDTF">2015-07-15T17:42:38Z</dcterms:modified>
</cp:coreProperties>
</file>