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B7DA22-BE4E-4876-B746-424CC917CD5E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6BF261F-4432-4FD8-B2B5-BF2C6E1C00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Cerc de matematică</a:t>
            </a:r>
          </a:p>
          <a:p>
            <a:r>
              <a:rPr lang="ro-RO" dirty="0" smtClean="0"/>
              <a:t>Probleme rezolvate cu elevi din</a:t>
            </a:r>
          </a:p>
          <a:p>
            <a:r>
              <a:rPr lang="ro-RO" dirty="0" smtClean="0"/>
              <a:t> clasa a V-a C</a:t>
            </a:r>
          </a:p>
          <a:p>
            <a:endParaRPr lang="ro-RO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Curiozit</a:t>
            </a:r>
            <a:r>
              <a:rPr lang="ro-RO" dirty="0" smtClean="0"/>
              <a:t>ăți</a:t>
            </a:r>
            <a:r>
              <a:rPr lang="en-US" dirty="0" smtClean="0"/>
              <a:t> </a:t>
            </a:r>
            <a:r>
              <a:rPr lang="en-US" dirty="0" err="1" smtClean="0"/>
              <a:t>matematice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181600" cy="51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105400"/>
            <a:ext cx="4191000" cy="4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1"/>
            <a:ext cx="7572375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"/>
            <a:ext cx="67818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410200"/>
            <a:ext cx="2209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28600"/>
            <a:ext cx="4343400" cy="2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90800"/>
            <a:ext cx="6324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912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286000" y="228600"/>
            <a:ext cx="152400" cy="17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10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600200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562600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</TotalTime>
  <Words>16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Equity</vt:lpstr>
      <vt:lpstr>Curiozități matematice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Curiozități matematice</dc:title>
  <dc:creator>user</dc:creator>
  <cp:lastModifiedBy>user</cp:lastModifiedBy>
  <cp:revision>13</cp:revision>
  <dcterms:created xsi:type="dcterms:W3CDTF">2013-10-27T12:59:11Z</dcterms:created>
  <dcterms:modified xsi:type="dcterms:W3CDTF">2013-10-27T14:21:18Z</dcterms:modified>
</cp:coreProperties>
</file>