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481013"/>
            <a:ext cx="7800975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2019-07-02T17:44:17Z</dcterms:modified>
</cp:coreProperties>
</file>