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51332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485887" cy="52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2020-02-18T05:52:59Z</dcterms:modified>
</cp:coreProperties>
</file>