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8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819400" y="228600"/>
            <a:ext cx="1674813" cy="427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2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MACHETE</a:t>
            </a:r>
            <a:endParaRPr lang="en-US" sz="24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28600"/>
            <a:ext cx="1891261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04800" y="2286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0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95800"/>
            <a:ext cx="1905000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495800"/>
            <a:ext cx="266699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45720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2286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19812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29200" y="24384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29200" y="472440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91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57600" y="914400"/>
            <a:ext cx="129540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0" y="2286000"/>
            <a:ext cx="84296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00400" y="2286000"/>
            <a:ext cx="175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858000" y="6400800"/>
            <a:ext cx="2028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6</cp:revision>
  <dcterms:created xsi:type="dcterms:W3CDTF">2006-08-16T00:00:00Z</dcterms:created>
  <dcterms:modified xsi:type="dcterms:W3CDTF">2015-01-21T08:12:29Z</dcterms:modified>
</cp:coreProperties>
</file>