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71" d="100"/>
          <a:sy n="71" d="100"/>
        </p:scale>
        <p:origin x="-135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15425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8" y="14288"/>
            <a:ext cx="9077325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9</cp:revision>
  <dcterms:created xsi:type="dcterms:W3CDTF">2006-08-16T00:00:00Z</dcterms:created>
  <dcterms:modified xsi:type="dcterms:W3CDTF">2018-10-30T20:01:21Z</dcterms:modified>
</cp:coreProperties>
</file>