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odora\Pictures\Camera Roll\Școala Altfel, 2017 - 201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2018-03-27T05:54:12Z</dcterms:modified>
</cp:coreProperties>
</file>