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47370-9C7E-4558-BC11-C6EB41F9F582}" type="datetimeFigureOut">
              <a:rPr lang="en-US" smtClean="0"/>
              <a:t>17/03/2014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B640-86B4-48A0-AC6A-988581E3F0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828800"/>
            <a:ext cx="3429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3200400" cy="369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2438400" y="685800"/>
            <a:ext cx="4191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2000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Special Formulas</a:t>
            </a:r>
            <a:endParaRPr lang="en-US" sz="2000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4267200" y="6172200"/>
            <a:ext cx="357505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1800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Realised</a:t>
            </a:r>
            <a:r>
              <a:rPr lang="en-US" sz="18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by, </a:t>
            </a:r>
            <a:r>
              <a:rPr lang="en-US" sz="1800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Teodora</a:t>
            </a:r>
            <a:r>
              <a:rPr lang="en-US" sz="18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1800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Cosma</a:t>
            </a:r>
            <a:endParaRPr lang="en-US" sz="18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2014-03-17T16:28:05Z</dcterms:created>
  <dcterms:modified xsi:type="dcterms:W3CDTF">2014-03-17T16:36:56Z</dcterms:modified>
</cp:coreProperties>
</file>