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376238"/>
            <a:ext cx="812482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2019-06-21T06:15:56Z</dcterms:modified>
</cp:coreProperties>
</file>